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84" r:id="rId2"/>
    <p:sldId id="257" r:id="rId3"/>
    <p:sldId id="285" r:id="rId4"/>
    <p:sldId id="259" r:id="rId5"/>
    <p:sldId id="261" r:id="rId6"/>
    <p:sldId id="262" r:id="rId7"/>
    <p:sldId id="263" r:id="rId8"/>
    <p:sldId id="264" r:id="rId9"/>
    <p:sldId id="290" r:id="rId10"/>
    <p:sldId id="266" r:id="rId11"/>
    <p:sldId id="267" r:id="rId12"/>
    <p:sldId id="289" r:id="rId13"/>
    <p:sldId id="269" r:id="rId14"/>
    <p:sldId id="282" r:id="rId15"/>
    <p:sldId id="283" r:id="rId16"/>
    <p:sldId id="270" r:id="rId17"/>
    <p:sldId id="291" r:id="rId18"/>
    <p:sldId id="272" r:id="rId19"/>
    <p:sldId id="280" r:id="rId20"/>
    <p:sldId id="273" r:id="rId21"/>
    <p:sldId id="281" r:id="rId22"/>
    <p:sldId id="288" r:id="rId23"/>
    <p:sldId id="292" r:id="rId24"/>
    <p:sldId id="286" r:id="rId25"/>
  </p:sldIdLst>
  <p:sldSz cx="14630400" cy="8229600"/>
  <p:notesSz cx="8229600" cy="14630400"/>
  <p:embeddedFontLst>
    <p:embeddedFont>
      <p:font typeface="Dela Gothic One" pitchFamily="2" charset="-128"/>
      <p:regular r:id="rId27"/>
    </p:embeddedFont>
    <p:embeddedFont>
      <p:font typeface="DM Sans" pitchFamily="2" charset="77"/>
      <p:regular r:id="rId28"/>
      <p:bold r:id="rId29"/>
      <p:italic r:id="rId30"/>
      <p:boldItalic r:id="rId31"/>
    </p:embeddedFont>
    <p:embeddedFont>
      <p:font typeface="Permanent Marker" panose="02000000000000000000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72E"/>
    <a:srgbClr val="9A5139"/>
    <a:srgbClr val="FA85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7F0A0C-3D37-DA4D-A564-F1A45EBCA69B}" v="228" dt="2025-12-03T10:26:44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6"/>
    <p:restoredTop sz="96323"/>
  </p:normalViewPr>
  <p:slideViewPr>
    <p:cSldViewPr snapToGrid="0" snapToObjects="1">
      <p:cViewPr>
        <p:scale>
          <a:sx n="108" d="100"/>
          <a:sy n="108" d="100"/>
        </p:scale>
        <p:origin x="144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pil Dwivedi" userId="4cedc651-b8c3-42a9-8e67-667bb31a5459" providerId="ADAL" clId="{8A69DE76-746E-51E3-9CFA-6A53745B3B85}"/>
    <pc:docChg chg="undo custSel addSld delSld modSld modMainMaster">
      <pc:chgData name="Kapil Dwivedi" userId="4cedc651-b8c3-42a9-8e67-667bb31a5459" providerId="ADAL" clId="{8A69DE76-746E-51E3-9CFA-6A53745B3B85}" dt="2025-12-03T10:31:08.427" v="1497"/>
      <pc:docMkLst>
        <pc:docMk/>
      </pc:docMkLst>
      <pc:sldChg chg="addSp delSp modSp del mod">
        <pc:chgData name="Kapil Dwivedi" userId="4cedc651-b8c3-42a9-8e67-667bb31a5459" providerId="ADAL" clId="{8A69DE76-746E-51E3-9CFA-6A53745B3B85}" dt="2025-12-03T09:21:35.273" v="865" actId="2696"/>
        <pc:sldMkLst>
          <pc:docMk/>
          <pc:sldMk cId="0" sldId="256"/>
        </pc:sldMkLst>
        <pc:spChg chg="add del mod">
          <ac:chgData name="Kapil Dwivedi" userId="4cedc651-b8c3-42a9-8e67-667bb31a5459" providerId="ADAL" clId="{8A69DE76-746E-51E3-9CFA-6A53745B3B85}" dt="2025-12-03T08:35:39.027" v="23"/>
          <ac:spMkLst>
            <pc:docMk/>
            <pc:sldMk cId="0" sldId="256"/>
            <ac:spMk id="5" creationId="{87370E00-EFDE-D3AC-BD74-07B256907415}"/>
          </ac:spMkLst>
        </pc:spChg>
      </pc:sldChg>
      <pc:sldChg chg="modSp mod modTransition">
        <pc:chgData name="Kapil Dwivedi" userId="4cedc651-b8c3-42a9-8e67-667bb31a5459" providerId="ADAL" clId="{8A69DE76-746E-51E3-9CFA-6A53745B3B85}" dt="2025-12-03T10:30:18.613" v="1492"/>
        <pc:sldMkLst>
          <pc:docMk/>
          <pc:sldMk cId="0" sldId="257"/>
        </pc:sldMkLst>
        <pc:spChg chg="mod">
          <ac:chgData name="Kapil Dwivedi" userId="4cedc651-b8c3-42a9-8e67-667bb31a5459" providerId="ADAL" clId="{8A69DE76-746E-51E3-9CFA-6A53745B3B85}" dt="2025-12-03T08:57:08.090" v="534" actId="207"/>
          <ac:spMkLst>
            <pc:docMk/>
            <pc:sldMk cId="0" sldId="257"/>
            <ac:spMk id="4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8:56:09.016" v="509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10:18:47.579" v="1370" actId="1036"/>
          <ac:spMkLst>
            <pc:docMk/>
            <pc:sldMk cId="0" sldId="257"/>
            <ac:spMk id="6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8:56:09.016" v="509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8:56:09.016" v="509" actId="1076"/>
          <ac:spMkLst>
            <pc:docMk/>
            <pc:sldMk cId="0" sldId="257"/>
            <ac:spMk id="8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8:56:09.016" v="509" actId="1076"/>
          <ac:spMkLst>
            <pc:docMk/>
            <pc:sldMk cId="0" sldId="257"/>
            <ac:spMk id="9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10:18:55.965" v="1374" actId="1036"/>
          <ac:spMkLst>
            <pc:docMk/>
            <pc:sldMk cId="0" sldId="257"/>
            <ac:spMk id="10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8:56:09.016" v="509" actId="1076"/>
          <ac:spMkLst>
            <pc:docMk/>
            <pc:sldMk cId="0" sldId="257"/>
            <ac:spMk id="11" creationId="{00000000-0000-0000-0000-000000000000}"/>
          </ac:spMkLst>
        </pc:spChg>
        <pc:picChg chg="mod">
          <ac:chgData name="Kapil Dwivedi" userId="4cedc651-b8c3-42a9-8e67-667bb31a5459" providerId="ADAL" clId="{8A69DE76-746E-51E3-9CFA-6A53745B3B85}" dt="2025-12-03T08:55:58.877" v="508" actId="12789"/>
          <ac:picMkLst>
            <pc:docMk/>
            <pc:sldMk cId="0" sldId="257"/>
            <ac:picMk id="3" creationId="{00000000-0000-0000-0000-000000000000}"/>
          </ac:picMkLst>
        </pc:picChg>
      </pc:sldChg>
      <pc:sldChg chg="modSp del mod">
        <pc:chgData name="Kapil Dwivedi" userId="4cedc651-b8c3-42a9-8e67-667bb31a5459" providerId="ADAL" clId="{8A69DE76-746E-51E3-9CFA-6A53745B3B85}" dt="2025-12-03T08:41:14.085" v="185" actId="2696"/>
        <pc:sldMkLst>
          <pc:docMk/>
          <pc:sldMk cId="0" sldId="258"/>
        </pc:sldMkLst>
        <pc:spChg chg="mod">
          <ac:chgData name="Kapil Dwivedi" userId="4cedc651-b8c3-42a9-8e67-667bb31a5459" providerId="ADAL" clId="{8A69DE76-746E-51E3-9CFA-6A53745B3B85}" dt="2025-12-03T08:40:52.098" v="182" actId="2711"/>
          <ac:spMkLst>
            <pc:docMk/>
            <pc:sldMk cId="0" sldId="258"/>
            <ac:spMk id="2" creationId="{00000000-0000-0000-0000-000000000000}"/>
          </ac:spMkLst>
        </pc:spChg>
      </pc:sldChg>
      <pc:sldChg chg="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0" sldId="259"/>
        </pc:sldMkLst>
        <pc:spChg chg="mod">
          <ac:chgData name="Kapil Dwivedi" userId="4cedc651-b8c3-42a9-8e67-667bb31a5459" providerId="ADAL" clId="{8A69DE76-746E-51E3-9CFA-6A53745B3B85}" dt="2025-12-03T08:38:12.275" v="180" actId="108"/>
          <ac:spMkLst>
            <pc:docMk/>
            <pc:sldMk cId="0" sldId="259"/>
            <ac:spMk id="3" creationId="{00000000-0000-0000-0000-000000000000}"/>
          </ac:spMkLst>
        </pc:spChg>
      </pc:sldChg>
      <pc:sldChg chg="addSp 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0" sldId="261"/>
        </pc:sldMkLst>
        <pc:spChg chg="mod">
          <ac:chgData name="Kapil Dwivedi" userId="4cedc651-b8c3-42a9-8e67-667bb31a5459" providerId="ADAL" clId="{8A69DE76-746E-51E3-9CFA-6A53745B3B85}" dt="2025-12-03T09:22:45.020" v="874" actId="207"/>
          <ac:spMkLst>
            <pc:docMk/>
            <pc:sldMk cId="0" sldId="261"/>
            <ac:spMk id="3" creationId="{00000000-0000-0000-0000-000000000000}"/>
          </ac:spMkLst>
        </pc:spChg>
        <pc:picChg chg="add">
          <ac:chgData name="Kapil Dwivedi" userId="4cedc651-b8c3-42a9-8e67-667bb31a5459" providerId="ADAL" clId="{8A69DE76-746E-51E3-9CFA-6A53745B3B85}" dt="2025-12-03T09:22:14.520" v="869"/>
          <ac:picMkLst>
            <pc:docMk/>
            <pc:sldMk cId="0" sldId="261"/>
            <ac:picMk id="5" creationId="{1BCD692A-D8B0-2799-9D4A-4F99D862875E}"/>
          </ac:picMkLst>
        </pc:picChg>
      </pc:sldChg>
      <pc:sldChg chg="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0" sldId="262"/>
        </pc:sldMkLst>
        <pc:spChg chg="mod">
          <ac:chgData name="Kapil Dwivedi" userId="4cedc651-b8c3-42a9-8e67-667bb31a5459" providerId="ADAL" clId="{8A69DE76-746E-51E3-9CFA-6A53745B3B85}" dt="2025-12-03T09:22:51.207" v="875" actId="207"/>
          <ac:spMkLst>
            <pc:docMk/>
            <pc:sldMk cId="0" sldId="262"/>
            <ac:spMk id="2" creationId="{00000000-0000-0000-0000-000000000000}"/>
          </ac:spMkLst>
        </pc:spChg>
      </pc:sldChg>
      <pc:sldChg chg="addSp delSp 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0" sldId="263"/>
        </pc:sldMkLst>
        <pc:spChg chg="del mod">
          <ac:chgData name="Kapil Dwivedi" userId="4cedc651-b8c3-42a9-8e67-667bb31a5459" providerId="ADAL" clId="{8A69DE76-746E-51E3-9CFA-6A53745B3B85}" dt="2025-12-03T09:02:01.598" v="543" actId="478"/>
          <ac:spMkLst>
            <pc:docMk/>
            <pc:sldMk cId="0" sldId="263"/>
            <ac:spMk id="2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9:34:14.494" v="1034" actId="1076"/>
          <ac:spMkLst>
            <pc:docMk/>
            <pc:sldMk cId="0" sldId="263"/>
            <ac:spMk id="4" creationId="{00000000-0000-0000-0000-000000000000}"/>
          </ac:spMkLst>
        </pc:spChg>
        <pc:spChg chg="add mod">
          <ac:chgData name="Kapil Dwivedi" userId="4cedc651-b8c3-42a9-8e67-667bb31a5459" providerId="ADAL" clId="{8A69DE76-746E-51E3-9CFA-6A53745B3B85}" dt="2025-12-03T09:22:59.944" v="876" actId="207"/>
          <ac:spMkLst>
            <pc:docMk/>
            <pc:sldMk cId="0" sldId="263"/>
            <ac:spMk id="5" creationId="{308019FA-19FC-952A-2D4A-40798581CACB}"/>
          </ac:spMkLst>
        </pc:spChg>
        <pc:picChg chg="mod">
          <ac:chgData name="Kapil Dwivedi" userId="4cedc651-b8c3-42a9-8e67-667bb31a5459" providerId="ADAL" clId="{8A69DE76-746E-51E3-9CFA-6A53745B3B85}" dt="2025-12-03T09:02:37.719" v="548" actId="14100"/>
          <ac:picMkLst>
            <pc:docMk/>
            <pc:sldMk cId="0" sldId="263"/>
            <ac:picMk id="3" creationId="{00000000-0000-0000-0000-000000000000}"/>
          </ac:picMkLst>
        </pc:picChg>
      </pc:sldChg>
      <pc:sldChg chg="addSp delSp 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0" sldId="264"/>
        </pc:sldMkLst>
        <pc:spChg chg="del mod">
          <ac:chgData name="Kapil Dwivedi" userId="4cedc651-b8c3-42a9-8e67-667bb31a5459" providerId="ADAL" clId="{8A69DE76-746E-51E3-9CFA-6A53745B3B85}" dt="2025-12-03T09:02:28.635" v="547" actId="478"/>
          <ac:spMkLst>
            <pc:docMk/>
            <pc:sldMk cId="0" sldId="264"/>
            <ac:spMk id="2" creationId="{00000000-0000-0000-0000-000000000000}"/>
          </ac:spMkLst>
        </pc:spChg>
        <pc:spChg chg="add del mod">
          <ac:chgData name="Kapil Dwivedi" userId="4cedc651-b8c3-42a9-8e67-667bb31a5459" providerId="ADAL" clId="{8A69DE76-746E-51E3-9CFA-6A53745B3B85}" dt="2025-12-03T10:27:52.187" v="1484" actId="20577"/>
          <ac:spMkLst>
            <pc:docMk/>
            <pc:sldMk cId="0" sldId="264"/>
            <ac:spMk id="4" creationId="{00000000-0000-0000-0000-000000000000}"/>
          </ac:spMkLst>
        </pc:spChg>
        <pc:spChg chg="add mod">
          <ac:chgData name="Kapil Dwivedi" userId="4cedc651-b8c3-42a9-8e67-667bb31a5459" providerId="ADAL" clId="{8A69DE76-746E-51E3-9CFA-6A53745B3B85}" dt="2025-12-03T09:23:06.329" v="877" actId="207"/>
          <ac:spMkLst>
            <pc:docMk/>
            <pc:sldMk cId="0" sldId="264"/>
            <ac:spMk id="5" creationId="{4DE60935-C92F-5962-9923-F16C30807AC2}"/>
          </ac:spMkLst>
        </pc:spChg>
        <pc:spChg chg="add mod">
          <ac:chgData name="Kapil Dwivedi" userId="4cedc651-b8c3-42a9-8e67-667bb31a5459" providerId="ADAL" clId="{8A69DE76-746E-51E3-9CFA-6A53745B3B85}" dt="2025-12-03T09:35:35.400" v="1051" actId="767"/>
          <ac:spMkLst>
            <pc:docMk/>
            <pc:sldMk cId="0" sldId="264"/>
            <ac:spMk id="6" creationId="{1C480C42-C3F4-4F4F-9BCE-19735D9B0247}"/>
          </ac:spMkLst>
        </pc:spChg>
      </pc:sldChg>
      <pc:sldChg chg="modSp del mod modClrScheme chgLayout">
        <pc:chgData name="Kapil Dwivedi" userId="4cedc651-b8c3-42a9-8e67-667bb31a5459" providerId="ADAL" clId="{8A69DE76-746E-51E3-9CFA-6A53745B3B85}" dt="2025-12-03T09:47:22.074" v="1275" actId="2696"/>
        <pc:sldMkLst>
          <pc:docMk/>
          <pc:sldMk cId="0" sldId="265"/>
        </pc:sldMkLst>
        <pc:spChg chg="mod">
          <ac:chgData name="Kapil Dwivedi" userId="4cedc651-b8c3-42a9-8e67-667bb31a5459" providerId="ADAL" clId="{8A69DE76-746E-51E3-9CFA-6A53745B3B85}" dt="2025-12-03T09:03:26.311" v="560" actId="20577"/>
          <ac:spMkLst>
            <pc:docMk/>
            <pc:sldMk cId="0" sldId="265"/>
            <ac:spMk id="2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9:04:13.735" v="567" actId="113"/>
          <ac:spMkLst>
            <pc:docMk/>
            <pc:sldMk cId="0" sldId="265"/>
            <ac:spMk id="3" creationId="{00000000-0000-0000-0000-000000000000}"/>
          </ac:spMkLst>
        </pc:spChg>
      </pc:sldChg>
      <pc:sldChg chg="addSp delSp 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0" sldId="266"/>
        </pc:sldMkLst>
        <pc:spChg chg="del">
          <ac:chgData name="Kapil Dwivedi" userId="4cedc651-b8c3-42a9-8e67-667bb31a5459" providerId="ADAL" clId="{8A69DE76-746E-51E3-9CFA-6A53745B3B85}" dt="2025-12-03T08:53:24.460" v="483" actId="478"/>
          <ac:spMkLst>
            <pc:docMk/>
            <pc:sldMk cId="0" sldId="266"/>
            <ac:spMk id="2" creationId="{00000000-0000-0000-0000-000000000000}"/>
          </ac:spMkLst>
        </pc:spChg>
        <pc:spChg chg="add mod">
          <ac:chgData name="Kapil Dwivedi" userId="4cedc651-b8c3-42a9-8e67-667bb31a5459" providerId="ADAL" clId="{8A69DE76-746E-51E3-9CFA-6A53745B3B85}" dt="2025-12-03T09:05:04.365" v="568" actId="207"/>
          <ac:spMkLst>
            <pc:docMk/>
            <pc:sldMk cId="0" sldId="266"/>
            <ac:spMk id="7" creationId="{B82F0574-67C8-31DA-6409-E9C6DCD4F691}"/>
          </ac:spMkLst>
        </pc:spChg>
      </pc:sldChg>
      <pc:sldChg chg="addSp delSp 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0" sldId="267"/>
        </pc:sldMkLst>
        <pc:spChg chg="del">
          <ac:chgData name="Kapil Dwivedi" userId="4cedc651-b8c3-42a9-8e67-667bb31a5459" providerId="ADAL" clId="{8A69DE76-746E-51E3-9CFA-6A53745B3B85}" dt="2025-12-03T08:53:21.063" v="481" actId="478"/>
          <ac:spMkLst>
            <pc:docMk/>
            <pc:sldMk cId="0" sldId="267"/>
            <ac:spMk id="2" creationId="{00000000-0000-0000-0000-000000000000}"/>
          </ac:spMkLst>
        </pc:spChg>
        <pc:spChg chg="add mod">
          <ac:chgData name="Kapil Dwivedi" userId="4cedc651-b8c3-42a9-8e67-667bb31a5459" providerId="ADAL" clId="{8A69DE76-746E-51E3-9CFA-6A53745B3B85}" dt="2025-12-03T09:05:12.941" v="569" actId="108"/>
          <ac:spMkLst>
            <pc:docMk/>
            <pc:sldMk cId="0" sldId="267"/>
            <ac:spMk id="6" creationId="{CC6ED0DD-6A39-10AB-CA16-702B89BFA1C5}"/>
          </ac:spMkLst>
        </pc:spChg>
      </pc:sldChg>
      <pc:sldChg chg="modSp del mod modClrScheme chgLayout">
        <pc:chgData name="Kapil Dwivedi" userId="4cedc651-b8c3-42a9-8e67-667bb31a5459" providerId="ADAL" clId="{8A69DE76-746E-51E3-9CFA-6A53745B3B85}" dt="2025-12-03T09:47:34.938" v="1276" actId="2696"/>
        <pc:sldMkLst>
          <pc:docMk/>
          <pc:sldMk cId="0" sldId="268"/>
        </pc:sldMkLst>
        <pc:spChg chg="mod">
          <ac:chgData name="Kapil Dwivedi" userId="4cedc651-b8c3-42a9-8e67-667bb31a5459" providerId="ADAL" clId="{8A69DE76-746E-51E3-9CFA-6A53745B3B85}" dt="2025-12-03T09:24:48.335" v="897" actId="108"/>
          <ac:spMkLst>
            <pc:docMk/>
            <pc:sldMk cId="0" sldId="268"/>
            <ac:spMk id="2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9:24:54.616" v="898" actId="1076"/>
          <ac:spMkLst>
            <pc:docMk/>
            <pc:sldMk cId="0" sldId="268"/>
            <ac:spMk id="3" creationId="{00000000-0000-0000-0000-000000000000}"/>
          </ac:spMkLst>
        </pc:spChg>
      </pc:sldChg>
      <pc:sldChg chg="addSp delSp 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0" sldId="269"/>
        </pc:sldMkLst>
        <pc:spChg chg="del">
          <ac:chgData name="Kapil Dwivedi" userId="4cedc651-b8c3-42a9-8e67-667bb31a5459" providerId="ADAL" clId="{8A69DE76-746E-51E3-9CFA-6A53745B3B85}" dt="2025-12-03T08:53:16.047" v="479" actId="478"/>
          <ac:spMkLst>
            <pc:docMk/>
            <pc:sldMk cId="0" sldId="269"/>
            <ac:spMk id="2" creationId="{00000000-0000-0000-0000-000000000000}"/>
          </ac:spMkLst>
        </pc:spChg>
        <pc:spChg chg="add mod">
          <ac:chgData name="Kapil Dwivedi" userId="4cedc651-b8c3-42a9-8e67-667bb31a5459" providerId="ADAL" clId="{8A69DE76-746E-51E3-9CFA-6A53745B3B85}" dt="2025-12-03T09:05:18.203" v="570" actId="108"/>
          <ac:spMkLst>
            <pc:docMk/>
            <pc:sldMk cId="0" sldId="269"/>
            <ac:spMk id="6" creationId="{610FF39E-A555-40D2-F81A-7C5D1925DA29}"/>
          </ac:spMkLst>
        </pc:spChg>
      </pc:sldChg>
      <pc:sldChg chg="addSp delSp 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0" sldId="270"/>
        </pc:sldMkLst>
        <pc:spChg chg="del">
          <ac:chgData name="Kapil Dwivedi" userId="4cedc651-b8c3-42a9-8e67-667bb31a5459" providerId="ADAL" clId="{8A69DE76-746E-51E3-9CFA-6A53745B3B85}" dt="2025-12-03T08:53:03.149" v="473" actId="478"/>
          <ac:spMkLst>
            <pc:docMk/>
            <pc:sldMk cId="0" sldId="270"/>
            <ac:spMk id="2" creationId="{00000000-0000-0000-0000-000000000000}"/>
          </ac:spMkLst>
        </pc:spChg>
        <pc:spChg chg="add mod">
          <ac:chgData name="Kapil Dwivedi" userId="4cedc651-b8c3-42a9-8e67-667bb31a5459" providerId="ADAL" clId="{8A69DE76-746E-51E3-9CFA-6A53745B3B85}" dt="2025-12-03T09:05:26.484" v="573" actId="108"/>
          <ac:spMkLst>
            <pc:docMk/>
            <pc:sldMk cId="0" sldId="270"/>
            <ac:spMk id="3" creationId="{7B22677C-843F-CB56-0914-5E2BAB70F992}"/>
          </ac:spMkLst>
        </pc:spChg>
      </pc:sldChg>
      <pc:sldChg chg="modSp del mod modClrScheme chgLayout">
        <pc:chgData name="Kapil Dwivedi" userId="4cedc651-b8c3-42a9-8e67-667bb31a5459" providerId="ADAL" clId="{8A69DE76-746E-51E3-9CFA-6A53745B3B85}" dt="2025-12-03T09:52:37.720" v="1307" actId="2696"/>
        <pc:sldMkLst>
          <pc:docMk/>
          <pc:sldMk cId="0" sldId="271"/>
        </pc:sldMkLst>
        <pc:spChg chg="mod">
          <ac:chgData name="Kapil Dwivedi" userId="4cedc651-b8c3-42a9-8e67-667bb31a5459" providerId="ADAL" clId="{8A69DE76-746E-51E3-9CFA-6A53745B3B85}" dt="2025-12-03T09:42:15.854" v="1231" actId="20577"/>
          <ac:spMkLst>
            <pc:docMk/>
            <pc:sldMk cId="0" sldId="271"/>
            <ac:spMk id="2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9:26:19.205" v="912" actId="1076"/>
          <ac:spMkLst>
            <pc:docMk/>
            <pc:sldMk cId="0" sldId="271"/>
            <ac:spMk id="3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9:25:49.043" v="906" actId="1076"/>
          <ac:spMkLst>
            <pc:docMk/>
            <pc:sldMk cId="0" sldId="271"/>
            <ac:spMk id="4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9:43:10.716" v="1242" actId="14100"/>
          <ac:spMkLst>
            <pc:docMk/>
            <pc:sldMk cId="0" sldId="271"/>
            <ac:spMk id="6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9:26:28.783" v="913" actId="14100"/>
          <ac:spMkLst>
            <pc:docMk/>
            <pc:sldMk cId="0" sldId="271"/>
            <ac:spMk id="7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9:43:19.248" v="1244" actId="108"/>
          <ac:spMkLst>
            <pc:docMk/>
            <pc:sldMk cId="0" sldId="271"/>
            <ac:spMk id="9" creationId="{00000000-0000-0000-0000-000000000000}"/>
          </ac:spMkLst>
        </pc:spChg>
      </pc:sldChg>
      <pc:sldChg chg="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0" sldId="272"/>
        </pc:sldMkLst>
        <pc:spChg chg="mod">
          <ac:chgData name="Kapil Dwivedi" userId="4cedc651-b8c3-42a9-8e67-667bb31a5459" providerId="ADAL" clId="{8A69DE76-746E-51E3-9CFA-6A53745B3B85}" dt="2025-12-03T09:05:33.533" v="574" actId="108"/>
          <ac:spMkLst>
            <pc:docMk/>
            <pc:sldMk cId="0" sldId="272"/>
            <ac:spMk id="2" creationId="{00000000-0000-0000-0000-000000000000}"/>
          </ac:spMkLst>
        </pc:spChg>
      </pc:sldChg>
      <pc:sldChg chg="addSp delSp 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0" sldId="273"/>
        </pc:sldMkLst>
        <pc:spChg chg="del">
          <ac:chgData name="Kapil Dwivedi" userId="4cedc651-b8c3-42a9-8e67-667bb31a5459" providerId="ADAL" clId="{8A69DE76-746E-51E3-9CFA-6A53745B3B85}" dt="2025-12-03T08:52:43.054" v="469" actId="478"/>
          <ac:spMkLst>
            <pc:docMk/>
            <pc:sldMk cId="0" sldId="273"/>
            <ac:spMk id="2" creationId="{00000000-0000-0000-0000-000000000000}"/>
          </ac:spMkLst>
        </pc:spChg>
        <pc:spChg chg="add mod">
          <ac:chgData name="Kapil Dwivedi" userId="4cedc651-b8c3-42a9-8e67-667bb31a5459" providerId="ADAL" clId="{8A69DE76-746E-51E3-9CFA-6A53745B3B85}" dt="2025-12-03T09:05:39.056" v="576" actId="108"/>
          <ac:spMkLst>
            <pc:docMk/>
            <pc:sldMk cId="0" sldId="273"/>
            <ac:spMk id="6" creationId="{990209E0-62B2-DD34-0BDA-5F676738A994}"/>
          </ac:spMkLst>
        </pc:spChg>
      </pc:sldChg>
      <pc:sldChg chg="del mod modClrScheme chgLayout">
        <pc:chgData name="Kapil Dwivedi" userId="4cedc651-b8c3-42a9-8e67-667bb31a5459" providerId="ADAL" clId="{8A69DE76-746E-51E3-9CFA-6A53745B3B85}" dt="2025-12-03T09:30:17.612" v="922" actId="2696"/>
        <pc:sldMkLst>
          <pc:docMk/>
          <pc:sldMk cId="0" sldId="277"/>
        </pc:sldMkLst>
      </pc:sldChg>
      <pc:sldChg chg="modSp del mod modClrScheme chgLayout">
        <pc:chgData name="Kapil Dwivedi" userId="4cedc651-b8c3-42a9-8e67-667bb31a5459" providerId="ADAL" clId="{8A69DE76-746E-51E3-9CFA-6A53745B3B85}" dt="2025-12-03T10:20:34.719" v="1378" actId="2696"/>
        <pc:sldMkLst>
          <pc:docMk/>
          <pc:sldMk cId="0" sldId="278"/>
        </pc:sldMkLst>
        <pc:spChg chg="mod">
          <ac:chgData name="Kapil Dwivedi" userId="4cedc651-b8c3-42a9-8e67-667bb31a5459" providerId="ADAL" clId="{8A69DE76-746E-51E3-9CFA-6A53745B3B85}" dt="2025-12-03T09:42:56.156" v="1241" actId="403"/>
          <ac:spMkLst>
            <pc:docMk/>
            <pc:sldMk cId="0" sldId="278"/>
            <ac:spMk id="2" creationId="{00000000-0000-0000-0000-000000000000}"/>
          </ac:spMkLst>
        </pc:spChg>
        <pc:spChg chg="mod">
          <ac:chgData name="Kapil Dwivedi" userId="4cedc651-b8c3-42a9-8e67-667bb31a5459" providerId="ADAL" clId="{8A69DE76-746E-51E3-9CFA-6A53745B3B85}" dt="2025-12-03T09:37:24.078" v="1219" actId="1076"/>
          <ac:spMkLst>
            <pc:docMk/>
            <pc:sldMk cId="0" sldId="278"/>
            <ac:spMk id="3" creationId="{00000000-0000-0000-0000-000000000000}"/>
          </ac:spMkLst>
        </pc:spChg>
      </pc:sldChg>
      <pc:sldChg chg="del mod modClrScheme chgLayout">
        <pc:chgData name="Kapil Dwivedi" userId="4cedc651-b8c3-42a9-8e67-667bb31a5459" providerId="ADAL" clId="{8A69DE76-746E-51E3-9CFA-6A53745B3B85}" dt="2025-12-03T09:05:49.069" v="581" actId="2696"/>
        <pc:sldMkLst>
          <pc:docMk/>
          <pc:sldMk cId="0" sldId="279"/>
        </pc:sldMkLst>
      </pc:sldChg>
      <pc:sldChg chg="addSp delSp 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870048198" sldId="280"/>
        </pc:sldMkLst>
        <pc:spChg chg="del">
          <ac:chgData name="Kapil Dwivedi" userId="4cedc651-b8c3-42a9-8e67-667bb31a5459" providerId="ADAL" clId="{8A69DE76-746E-51E3-9CFA-6A53745B3B85}" dt="2025-12-03T08:52:39.990" v="467" actId="478"/>
          <ac:spMkLst>
            <pc:docMk/>
            <pc:sldMk cId="870048198" sldId="280"/>
            <ac:spMk id="2" creationId="{B4045246-C241-D597-0C05-D4F1F5949864}"/>
          </ac:spMkLst>
        </pc:spChg>
        <pc:spChg chg="add mod">
          <ac:chgData name="Kapil Dwivedi" userId="4cedc651-b8c3-42a9-8e67-667bb31a5459" providerId="ADAL" clId="{8A69DE76-746E-51E3-9CFA-6A53745B3B85}" dt="2025-12-03T09:05:35.922" v="575" actId="108"/>
          <ac:spMkLst>
            <pc:docMk/>
            <pc:sldMk cId="870048198" sldId="280"/>
            <ac:spMk id="3" creationId="{0700E67F-DC1F-26D9-BA6D-E534A68C3C26}"/>
          </ac:spMkLst>
        </pc:spChg>
      </pc:sldChg>
      <pc:sldChg chg="addSp delSp 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3237878831" sldId="281"/>
        </pc:sldMkLst>
        <pc:spChg chg="del">
          <ac:chgData name="Kapil Dwivedi" userId="4cedc651-b8c3-42a9-8e67-667bb31a5459" providerId="ADAL" clId="{8A69DE76-746E-51E3-9CFA-6A53745B3B85}" dt="2025-12-03T08:52:46.066" v="471" actId="478"/>
          <ac:spMkLst>
            <pc:docMk/>
            <pc:sldMk cId="3237878831" sldId="281"/>
            <ac:spMk id="2" creationId="{0BA0B300-F6DF-495F-BCAE-A240A7F883BE}"/>
          </ac:spMkLst>
        </pc:spChg>
        <pc:spChg chg="add mod">
          <ac:chgData name="Kapil Dwivedi" userId="4cedc651-b8c3-42a9-8e67-667bb31a5459" providerId="ADAL" clId="{8A69DE76-746E-51E3-9CFA-6A53745B3B85}" dt="2025-12-03T09:05:41.552" v="577" actId="108"/>
          <ac:spMkLst>
            <pc:docMk/>
            <pc:sldMk cId="3237878831" sldId="281"/>
            <ac:spMk id="3" creationId="{5FDC0D8F-DA24-9859-0A37-BD9B76C0B2C2}"/>
          </ac:spMkLst>
        </pc:spChg>
        <pc:spChg chg="add del mod">
          <ac:chgData name="Kapil Dwivedi" userId="4cedc651-b8c3-42a9-8e67-667bb31a5459" providerId="ADAL" clId="{8A69DE76-746E-51E3-9CFA-6A53745B3B85}" dt="2025-12-03T09:05:47.250" v="580"/>
          <ac:spMkLst>
            <pc:docMk/>
            <pc:sldMk cId="3237878831" sldId="281"/>
            <ac:spMk id="7" creationId="{A68FBB84-FFA6-F4F5-B6AE-494655E29391}"/>
          </ac:spMkLst>
        </pc:spChg>
      </pc:sldChg>
      <pc:sldChg chg="addSp delSp 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3036015838" sldId="282"/>
        </pc:sldMkLst>
        <pc:spChg chg="del">
          <ac:chgData name="Kapil Dwivedi" userId="4cedc651-b8c3-42a9-8e67-667bb31a5459" providerId="ADAL" clId="{8A69DE76-746E-51E3-9CFA-6A53745B3B85}" dt="2025-12-03T08:53:12.884" v="477" actId="478"/>
          <ac:spMkLst>
            <pc:docMk/>
            <pc:sldMk cId="3036015838" sldId="282"/>
            <ac:spMk id="2" creationId="{8BCC5F4A-1480-C7D8-733D-4A8A6E3CA96D}"/>
          </ac:spMkLst>
        </pc:spChg>
        <pc:spChg chg="add mod">
          <ac:chgData name="Kapil Dwivedi" userId="4cedc651-b8c3-42a9-8e67-667bb31a5459" providerId="ADAL" clId="{8A69DE76-746E-51E3-9CFA-6A53745B3B85}" dt="2025-12-03T09:05:20.872" v="571" actId="108"/>
          <ac:spMkLst>
            <pc:docMk/>
            <pc:sldMk cId="3036015838" sldId="282"/>
            <ac:spMk id="3" creationId="{7D0CC20F-ED5A-8659-065E-96156C76A678}"/>
          </ac:spMkLst>
        </pc:spChg>
      </pc:sldChg>
      <pc:sldChg chg="addSp delSp modSp mod modTransition modClrScheme chgLayout">
        <pc:chgData name="Kapil Dwivedi" userId="4cedc651-b8c3-42a9-8e67-667bb31a5459" providerId="ADAL" clId="{8A69DE76-746E-51E3-9CFA-6A53745B3B85}" dt="2025-12-03T10:31:08.427" v="1497"/>
        <pc:sldMkLst>
          <pc:docMk/>
          <pc:sldMk cId="3088959417" sldId="283"/>
        </pc:sldMkLst>
        <pc:spChg chg="del">
          <ac:chgData name="Kapil Dwivedi" userId="4cedc651-b8c3-42a9-8e67-667bb31a5459" providerId="ADAL" clId="{8A69DE76-746E-51E3-9CFA-6A53745B3B85}" dt="2025-12-03T08:53:08.790" v="475" actId="478"/>
          <ac:spMkLst>
            <pc:docMk/>
            <pc:sldMk cId="3088959417" sldId="283"/>
            <ac:spMk id="2" creationId="{912E478F-A482-49A4-7562-710E4172C13A}"/>
          </ac:spMkLst>
        </pc:spChg>
        <pc:spChg chg="add mod">
          <ac:chgData name="Kapil Dwivedi" userId="4cedc651-b8c3-42a9-8e67-667bb31a5459" providerId="ADAL" clId="{8A69DE76-746E-51E3-9CFA-6A53745B3B85}" dt="2025-12-03T09:05:24.076" v="572" actId="108"/>
          <ac:spMkLst>
            <pc:docMk/>
            <pc:sldMk cId="3088959417" sldId="283"/>
            <ac:spMk id="6" creationId="{AA1EA506-AFC9-B4AD-ED3A-C8A567D71C89}"/>
          </ac:spMkLst>
        </pc:spChg>
      </pc:sldChg>
      <pc:sldChg chg="addSp delSp modSp add mod modTransition setBg">
        <pc:chgData name="Kapil Dwivedi" userId="4cedc651-b8c3-42a9-8e67-667bb31a5459" providerId="ADAL" clId="{8A69DE76-746E-51E3-9CFA-6A53745B3B85}" dt="2025-12-03T10:30:18.613" v="1492"/>
        <pc:sldMkLst>
          <pc:docMk/>
          <pc:sldMk cId="1390448540" sldId="284"/>
        </pc:sldMkLst>
        <pc:spChg chg="mod">
          <ac:chgData name="Kapil Dwivedi" userId="4cedc651-b8c3-42a9-8e67-667bb31a5459" providerId="ADAL" clId="{8A69DE76-746E-51E3-9CFA-6A53745B3B85}" dt="2025-12-03T10:26:22.152" v="1471" actId="1076"/>
          <ac:spMkLst>
            <pc:docMk/>
            <pc:sldMk cId="1390448540" sldId="284"/>
            <ac:spMk id="3" creationId="{3DC42033-BF0E-43B2-8C04-49215988078A}"/>
          </ac:spMkLst>
        </pc:spChg>
        <pc:spChg chg="mod">
          <ac:chgData name="Kapil Dwivedi" userId="4cedc651-b8c3-42a9-8e67-667bb31a5459" providerId="ADAL" clId="{8A69DE76-746E-51E3-9CFA-6A53745B3B85}" dt="2025-12-03T10:26:40.470" v="1472" actId="1076"/>
          <ac:spMkLst>
            <pc:docMk/>
            <pc:sldMk cId="1390448540" sldId="284"/>
            <ac:spMk id="4" creationId="{F09D3B2C-5CFA-273E-1909-4CE7F590B334}"/>
          </ac:spMkLst>
        </pc:spChg>
        <pc:spChg chg="add del mod">
          <ac:chgData name="Kapil Dwivedi" userId="4cedc651-b8c3-42a9-8e67-667bb31a5459" providerId="ADAL" clId="{8A69DE76-746E-51E3-9CFA-6A53745B3B85}" dt="2025-12-03T10:25:24.238" v="1451" actId="478"/>
          <ac:spMkLst>
            <pc:docMk/>
            <pc:sldMk cId="1390448540" sldId="284"/>
            <ac:spMk id="5" creationId="{3AE9D18D-FE61-6E15-AEAA-94E6DC3FD4A2}"/>
          </ac:spMkLst>
        </pc:spChg>
        <pc:spChg chg="add del mod">
          <ac:chgData name="Kapil Dwivedi" userId="4cedc651-b8c3-42a9-8e67-667bb31a5459" providerId="ADAL" clId="{8A69DE76-746E-51E3-9CFA-6A53745B3B85}" dt="2025-12-03T08:35:48.722" v="27"/>
          <ac:spMkLst>
            <pc:docMk/>
            <pc:sldMk cId="1390448540" sldId="284"/>
            <ac:spMk id="5" creationId="{FB893D77-6053-13A6-D005-0703966D1948}"/>
          </ac:spMkLst>
        </pc:spChg>
        <pc:spChg chg="add del mod">
          <ac:chgData name="Kapil Dwivedi" userId="4cedc651-b8c3-42a9-8e67-667bb31a5459" providerId="ADAL" clId="{8A69DE76-746E-51E3-9CFA-6A53745B3B85}" dt="2025-12-03T08:36:25.915" v="177" actId="478"/>
          <ac:spMkLst>
            <pc:docMk/>
            <pc:sldMk cId="1390448540" sldId="284"/>
            <ac:spMk id="6" creationId="{D2799D8B-BE8B-7230-2C11-F3C627F83AB7}"/>
          </ac:spMkLst>
        </pc:spChg>
        <pc:picChg chg="add mod">
          <ac:chgData name="Kapil Dwivedi" userId="4cedc651-b8c3-42a9-8e67-667bb31a5459" providerId="ADAL" clId="{8A69DE76-746E-51E3-9CFA-6A53745B3B85}" dt="2025-12-03T10:22:40.044" v="1404" actId="14100"/>
          <ac:picMkLst>
            <pc:docMk/>
            <pc:sldMk cId="1390448540" sldId="284"/>
            <ac:picMk id="1026" creationId="{0C1ADAFE-2942-ADD4-AE79-88CEB6DB21BF}"/>
          </ac:picMkLst>
        </pc:picChg>
        <pc:picChg chg="add del mod">
          <ac:chgData name="Kapil Dwivedi" userId="4cedc651-b8c3-42a9-8e67-667bb31a5459" providerId="ADAL" clId="{8A69DE76-746E-51E3-9CFA-6A53745B3B85}" dt="2025-12-03T09:32:58.244" v="966" actId="478"/>
          <ac:picMkLst>
            <pc:docMk/>
            <pc:sldMk cId="1390448540" sldId="284"/>
            <ac:picMk id="1026" creationId="{8386A5F6-8B46-E548-9F34-021D06841A11}"/>
          </ac:picMkLst>
        </pc:picChg>
        <pc:picChg chg="add del mod">
          <ac:chgData name="Kapil Dwivedi" userId="4cedc651-b8c3-42a9-8e67-667bb31a5459" providerId="ADAL" clId="{8A69DE76-746E-51E3-9CFA-6A53745B3B85}" dt="2025-12-03T10:24:03.952" v="1422" actId="478"/>
          <ac:picMkLst>
            <pc:docMk/>
            <pc:sldMk cId="1390448540" sldId="284"/>
            <ac:picMk id="1028" creationId="{69E41569-530A-93A1-DC90-FC4F9C6E5385}"/>
          </ac:picMkLst>
        </pc:picChg>
        <pc:picChg chg="add mod">
          <ac:chgData name="Kapil Dwivedi" userId="4cedc651-b8c3-42a9-8e67-667bb31a5459" providerId="ADAL" clId="{8A69DE76-746E-51E3-9CFA-6A53745B3B85}" dt="2025-12-03T10:26:40.470" v="1472" actId="1076"/>
          <ac:picMkLst>
            <pc:docMk/>
            <pc:sldMk cId="1390448540" sldId="284"/>
            <ac:picMk id="1030" creationId="{83ECBE88-379C-5DD1-F3A3-75AEB4B919EB}"/>
          </ac:picMkLst>
        </pc:picChg>
        <pc:cxnChg chg="add del mod">
          <ac:chgData name="Kapil Dwivedi" userId="4cedc651-b8c3-42a9-8e67-667bb31a5459" providerId="ADAL" clId="{8A69DE76-746E-51E3-9CFA-6A53745B3B85}" dt="2025-12-03T10:27:05.883" v="1481" actId="208"/>
          <ac:cxnSpMkLst>
            <pc:docMk/>
            <pc:sldMk cId="1390448540" sldId="284"/>
            <ac:cxnSpMk id="7" creationId="{C276FB37-A15C-4D77-CB15-EBC5CE8E4F84}"/>
          </ac:cxnSpMkLst>
        </pc:cxnChg>
        <pc:cxnChg chg="add del mod">
          <ac:chgData name="Kapil Dwivedi" userId="4cedc651-b8c3-42a9-8e67-667bb31a5459" providerId="ADAL" clId="{8A69DE76-746E-51E3-9CFA-6A53745B3B85}" dt="2025-12-03T10:27:07.449" v="1482" actId="478"/>
          <ac:cxnSpMkLst>
            <pc:docMk/>
            <pc:sldMk cId="1390448540" sldId="284"/>
            <ac:cxnSpMk id="9" creationId="{6A6892CC-58BB-3760-DD9C-7FB728508EBE}"/>
          </ac:cxnSpMkLst>
        </pc:cxnChg>
      </pc:sldChg>
      <pc:sldChg chg="modSp add mod modTransition modClrScheme chgLayout">
        <pc:chgData name="Kapil Dwivedi" userId="4cedc651-b8c3-42a9-8e67-667bb31a5459" providerId="ADAL" clId="{8A69DE76-746E-51E3-9CFA-6A53745B3B85}" dt="2025-12-03T10:30:43.273" v="1494"/>
        <pc:sldMkLst>
          <pc:docMk/>
          <pc:sldMk cId="2012362529" sldId="285"/>
        </pc:sldMkLst>
        <pc:spChg chg="mod">
          <ac:chgData name="Kapil Dwivedi" userId="4cedc651-b8c3-42a9-8e67-667bb31a5459" providerId="ADAL" clId="{8A69DE76-746E-51E3-9CFA-6A53745B3B85}" dt="2025-12-03T08:54:10.690" v="496" actId="207"/>
          <ac:spMkLst>
            <pc:docMk/>
            <pc:sldMk cId="2012362529" sldId="285"/>
            <ac:spMk id="2" creationId="{67AD30AB-4ADB-0297-D359-5DC1C5D568FE}"/>
          </ac:spMkLst>
        </pc:spChg>
        <pc:spChg chg="mod">
          <ac:chgData name="Kapil Dwivedi" userId="4cedc651-b8c3-42a9-8e67-667bb31a5459" providerId="ADAL" clId="{8A69DE76-746E-51E3-9CFA-6A53745B3B85}" dt="2025-12-03T09:21:48.554" v="866" actId="1076"/>
          <ac:spMkLst>
            <pc:docMk/>
            <pc:sldMk cId="2012362529" sldId="285"/>
            <ac:spMk id="3" creationId="{D37C8412-E31C-6F61-5189-100AD85C56C1}"/>
          </ac:spMkLst>
        </pc:spChg>
        <pc:spChg chg="mod">
          <ac:chgData name="Kapil Dwivedi" userId="4cedc651-b8c3-42a9-8e67-667bb31a5459" providerId="ADAL" clId="{8A69DE76-746E-51E3-9CFA-6A53745B3B85}" dt="2025-12-03T09:21:51.621" v="867" actId="1076"/>
          <ac:spMkLst>
            <pc:docMk/>
            <pc:sldMk cId="2012362529" sldId="285"/>
            <ac:spMk id="4" creationId="{BBE4AF82-3461-DCCB-EB31-796903297EA2}"/>
          </ac:spMkLst>
        </pc:spChg>
        <pc:spChg chg="mod">
          <ac:chgData name="Kapil Dwivedi" userId="4cedc651-b8c3-42a9-8e67-667bb31a5459" providerId="ADAL" clId="{8A69DE76-746E-51E3-9CFA-6A53745B3B85}" dt="2025-12-03T08:54:03.374" v="495" actId="207"/>
          <ac:spMkLst>
            <pc:docMk/>
            <pc:sldMk cId="2012362529" sldId="285"/>
            <ac:spMk id="5" creationId="{23963CCB-72AF-7C9F-141E-1E972251482D}"/>
          </ac:spMkLst>
        </pc:spChg>
        <pc:spChg chg="mod">
          <ac:chgData name="Kapil Dwivedi" userId="4cedc651-b8c3-42a9-8e67-667bb31a5459" providerId="ADAL" clId="{8A69DE76-746E-51E3-9CFA-6A53745B3B85}" dt="2025-12-03T08:54:03.374" v="495" actId="207"/>
          <ac:spMkLst>
            <pc:docMk/>
            <pc:sldMk cId="2012362529" sldId="285"/>
            <ac:spMk id="8" creationId="{9C75A907-9FF7-8FD8-0E26-FCCD6B3BE430}"/>
          </ac:spMkLst>
        </pc:spChg>
        <pc:spChg chg="mod">
          <ac:chgData name="Kapil Dwivedi" userId="4cedc651-b8c3-42a9-8e67-667bb31a5459" providerId="ADAL" clId="{8A69DE76-746E-51E3-9CFA-6A53745B3B85}" dt="2025-12-03T08:54:03.374" v="495" actId="207"/>
          <ac:spMkLst>
            <pc:docMk/>
            <pc:sldMk cId="2012362529" sldId="285"/>
            <ac:spMk id="11" creationId="{9AD6E6EF-BB86-B8C2-BB9B-D77B2EDAC8CB}"/>
          </ac:spMkLst>
        </pc:spChg>
      </pc:sldChg>
      <pc:sldChg chg="addSp delSp modSp add mod modTransition modClrScheme chgLayout">
        <pc:chgData name="Kapil Dwivedi" userId="4cedc651-b8c3-42a9-8e67-667bb31a5459" providerId="ADAL" clId="{8A69DE76-746E-51E3-9CFA-6A53745B3B85}" dt="2025-12-03T10:30:18.613" v="1492"/>
        <pc:sldMkLst>
          <pc:docMk/>
          <pc:sldMk cId="2052739424" sldId="286"/>
        </pc:sldMkLst>
        <pc:spChg chg="mod">
          <ac:chgData name="Kapil Dwivedi" userId="4cedc651-b8c3-42a9-8e67-667bb31a5459" providerId="ADAL" clId="{8A69DE76-746E-51E3-9CFA-6A53745B3B85}" dt="2025-12-03T08:51:04.112" v="458" actId="692"/>
          <ac:spMkLst>
            <pc:docMk/>
            <pc:sldMk cId="2052739424" sldId="286"/>
            <ac:spMk id="5" creationId="{761BAC8F-DA24-109F-CB7D-4664D4B23DD6}"/>
          </ac:spMkLst>
        </pc:spChg>
        <pc:spChg chg="mod">
          <ac:chgData name="Kapil Dwivedi" userId="4cedc651-b8c3-42a9-8e67-667bb31a5459" providerId="ADAL" clId="{8A69DE76-746E-51E3-9CFA-6A53745B3B85}" dt="2025-12-03T09:05:55.572" v="583" actId="403"/>
          <ac:spMkLst>
            <pc:docMk/>
            <pc:sldMk cId="2052739424" sldId="286"/>
            <ac:spMk id="6" creationId="{61DAC328-5924-2DE8-0BDD-EB8B3BECDEE2}"/>
          </ac:spMkLst>
        </pc:spChg>
        <pc:spChg chg="mod">
          <ac:chgData name="Kapil Dwivedi" userId="4cedc651-b8c3-42a9-8e67-667bb31a5459" providerId="ADAL" clId="{8A69DE76-746E-51E3-9CFA-6A53745B3B85}" dt="2025-12-03T08:46:30.408" v="226" actId="1076"/>
          <ac:spMkLst>
            <pc:docMk/>
            <pc:sldMk cId="2052739424" sldId="286"/>
            <ac:spMk id="7" creationId="{CA8DD3E0-B827-D340-F55D-BA1FF40F680E}"/>
          </ac:spMkLst>
        </pc:spChg>
        <pc:spChg chg="mod">
          <ac:chgData name="Kapil Dwivedi" userId="4cedc651-b8c3-42a9-8e67-667bb31a5459" providerId="ADAL" clId="{8A69DE76-746E-51E3-9CFA-6A53745B3B85}" dt="2025-12-03T08:51:04.112" v="458" actId="692"/>
          <ac:spMkLst>
            <pc:docMk/>
            <pc:sldMk cId="2052739424" sldId="286"/>
            <ac:spMk id="8" creationId="{74DD2783-569B-5111-2337-B07ADAF4FAB8}"/>
          </ac:spMkLst>
        </pc:spChg>
        <pc:spChg chg="mod">
          <ac:chgData name="Kapil Dwivedi" userId="4cedc651-b8c3-42a9-8e67-667bb31a5459" providerId="ADAL" clId="{8A69DE76-746E-51E3-9CFA-6A53745B3B85}" dt="2025-12-03T09:05:55.572" v="583" actId="403"/>
          <ac:spMkLst>
            <pc:docMk/>
            <pc:sldMk cId="2052739424" sldId="286"/>
            <ac:spMk id="9" creationId="{3760F62F-ED64-1717-FE2D-2A39746DEB98}"/>
          </ac:spMkLst>
        </pc:spChg>
        <pc:spChg chg="mod">
          <ac:chgData name="Kapil Dwivedi" userId="4cedc651-b8c3-42a9-8e67-667bb31a5459" providerId="ADAL" clId="{8A69DE76-746E-51E3-9CFA-6A53745B3B85}" dt="2025-12-03T08:46:30.408" v="226" actId="1076"/>
          <ac:spMkLst>
            <pc:docMk/>
            <pc:sldMk cId="2052739424" sldId="286"/>
            <ac:spMk id="10" creationId="{D193D48F-3CA0-F995-7C4D-4D417F7A4861}"/>
          </ac:spMkLst>
        </pc:spChg>
        <pc:spChg chg="mod">
          <ac:chgData name="Kapil Dwivedi" userId="4cedc651-b8c3-42a9-8e67-667bb31a5459" providerId="ADAL" clId="{8A69DE76-746E-51E3-9CFA-6A53745B3B85}" dt="2025-12-03T08:51:04.112" v="458" actId="692"/>
          <ac:spMkLst>
            <pc:docMk/>
            <pc:sldMk cId="2052739424" sldId="286"/>
            <ac:spMk id="11" creationId="{FB5D41E1-A6A0-6B01-7925-8DFF583A1905}"/>
          </ac:spMkLst>
        </pc:spChg>
        <pc:spChg chg="mod">
          <ac:chgData name="Kapil Dwivedi" userId="4cedc651-b8c3-42a9-8e67-667bb31a5459" providerId="ADAL" clId="{8A69DE76-746E-51E3-9CFA-6A53745B3B85}" dt="2025-12-03T09:05:55.572" v="583" actId="403"/>
          <ac:spMkLst>
            <pc:docMk/>
            <pc:sldMk cId="2052739424" sldId="286"/>
            <ac:spMk id="12" creationId="{E92D6E9D-D83C-34EE-AD5E-D5E855EF5F95}"/>
          </ac:spMkLst>
        </pc:spChg>
        <pc:spChg chg="mod">
          <ac:chgData name="Kapil Dwivedi" userId="4cedc651-b8c3-42a9-8e67-667bb31a5459" providerId="ADAL" clId="{8A69DE76-746E-51E3-9CFA-6A53745B3B85}" dt="2025-12-03T08:46:30.408" v="226" actId="1076"/>
          <ac:spMkLst>
            <pc:docMk/>
            <pc:sldMk cId="2052739424" sldId="286"/>
            <ac:spMk id="13" creationId="{63A5322A-E748-911C-1599-3D98AAE831B3}"/>
          </ac:spMkLst>
        </pc:spChg>
        <pc:spChg chg="mod">
          <ac:chgData name="Kapil Dwivedi" userId="4cedc651-b8c3-42a9-8e67-667bb31a5459" providerId="ADAL" clId="{8A69DE76-746E-51E3-9CFA-6A53745B3B85}" dt="2025-12-03T08:51:04.112" v="458" actId="692"/>
          <ac:spMkLst>
            <pc:docMk/>
            <pc:sldMk cId="2052739424" sldId="286"/>
            <ac:spMk id="14" creationId="{089ECF66-8046-7BE3-7F58-02E5D7A76D11}"/>
          </ac:spMkLst>
        </pc:spChg>
        <pc:spChg chg="mod">
          <ac:chgData name="Kapil Dwivedi" userId="4cedc651-b8c3-42a9-8e67-667bb31a5459" providerId="ADAL" clId="{8A69DE76-746E-51E3-9CFA-6A53745B3B85}" dt="2025-12-03T09:05:55.572" v="583" actId="403"/>
          <ac:spMkLst>
            <pc:docMk/>
            <pc:sldMk cId="2052739424" sldId="286"/>
            <ac:spMk id="15" creationId="{133F4ACE-A3EB-C84E-7283-F4D9618BFF79}"/>
          </ac:spMkLst>
        </pc:spChg>
        <pc:spChg chg="mod">
          <ac:chgData name="Kapil Dwivedi" userId="4cedc651-b8c3-42a9-8e67-667bb31a5459" providerId="ADAL" clId="{8A69DE76-746E-51E3-9CFA-6A53745B3B85}" dt="2025-12-03T08:46:30.408" v="226" actId="1076"/>
          <ac:spMkLst>
            <pc:docMk/>
            <pc:sldMk cId="2052739424" sldId="286"/>
            <ac:spMk id="16" creationId="{714A94F7-B495-605B-EE83-ADB419D63896}"/>
          </ac:spMkLst>
        </pc:spChg>
        <pc:spChg chg="add mod">
          <ac:chgData name="Kapil Dwivedi" userId="4cedc651-b8c3-42a9-8e67-667bb31a5459" providerId="ADAL" clId="{8A69DE76-746E-51E3-9CFA-6A53745B3B85}" dt="2025-12-03T10:21:50.539" v="1398" actId="1037"/>
          <ac:spMkLst>
            <pc:docMk/>
            <pc:sldMk cId="2052739424" sldId="286"/>
            <ac:spMk id="22" creationId="{A84453BA-B93B-819A-AF6E-F1CF1BA053AB}"/>
          </ac:spMkLst>
        </pc:spChg>
        <pc:grpChg chg="add mod">
          <ac:chgData name="Kapil Dwivedi" userId="4cedc651-b8c3-42a9-8e67-667bb31a5459" providerId="ADAL" clId="{8A69DE76-746E-51E3-9CFA-6A53745B3B85}" dt="2025-12-03T10:21:33.603" v="1386" actId="1076"/>
          <ac:grpSpMkLst>
            <pc:docMk/>
            <pc:sldMk cId="2052739424" sldId="286"/>
            <ac:grpSpMk id="25" creationId="{72ED9221-24E1-287E-7027-88D8B0BF7310}"/>
          </ac:grpSpMkLst>
        </pc:grpChg>
        <pc:picChg chg="add mod">
          <ac:chgData name="Kapil Dwivedi" userId="4cedc651-b8c3-42a9-8e67-667bb31a5459" providerId="ADAL" clId="{8A69DE76-746E-51E3-9CFA-6A53745B3B85}" dt="2025-12-03T10:21:50.539" v="1398" actId="1037"/>
          <ac:picMkLst>
            <pc:docMk/>
            <pc:sldMk cId="2052739424" sldId="286"/>
            <ac:picMk id="2" creationId="{17DC2501-D77A-068B-AD34-CC2E1FC2E817}"/>
          </ac:picMkLst>
        </pc:picChg>
        <pc:picChg chg="del mod">
          <ac:chgData name="Kapil Dwivedi" userId="4cedc651-b8c3-42a9-8e67-667bb31a5459" providerId="ADAL" clId="{8A69DE76-746E-51E3-9CFA-6A53745B3B85}" dt="2025-12-03T08:48:23.040" v="252" actId="478"/>
          <ac:picMkLst>
            <pc:docMk/>
            <pc:sldMk cId="2052739424" sldId="286"/>
            <ac:picMk id="2" creationId="{7EA51F59-1522-1A65-319E-86FC29FC909F}"/>
          </ac:picMkLst>
        </pc:picChg>
        <pc:picChg chg="mod modCrop">
          <ac:chgData name="Kapil Dwivedi" userId="4cedc651-b8c3-42a9-8e67-667bb31a5459" providerId="ADAL" clId="{8A69DE76-746E-51E3-9CFA-6A53745B3B85}" dt="2025-12-03T08:50:25.531" v="278" actId="164"/>
          <ac:picMkLst>
            <pc:docMk/>
            <pc:sldMk cId="2052739424" sldId="286"/>
            <ac:picMk id="3" creationId="{238FADAE-36E4-F92E-4D70-9C149FB633A2}"/>
          </ac:picMkLst>
        </pc:picChg>
        <pc:picChg chg="add del mod">
          <ac:chgData name="Kapil Dwivedi" userId="4cedc651-b8c3-42a9-8e67-667bb31a5459" providerId="ADAL" clId="{8A69DE76-746E-51E3-9CFA-6A53745B3B85}" dt="2025-12-03T08:51:11.182" v="459" actId="478"/>
          <ac:picMkLst>
            <pc:docMk/>
            <pc:sldMk cId="2052739424" sldId="286"/>
            <ac:picMk id="17" creationId="{F47CD949-8144-4178-ED17-12331AA6D3C5}"/>
          </ac:picMkLst>
        </pc:picChg>
        <pc:picChg chg="add mod">
          <ac:chgData name="Kapil Dwivedi" userId="4cedc651-b8c3-42a9-8e67-667bb31a5459" providerId="ADAL" clId="{8A69DE76-746E-51E3-9CFA-6A53745B3B85}" dt="2025-12-03T08:47:55.912" v="248" actId="12788"/>
          <ac:picMkLst>
            <pc:docMk/>
            <pc:sldMk cId="2052739424" sldId="286"/>
            <ac:picMk id="18" creationId="{BDC04586-3F88-0145-AC8E-605E89020B9C}"/>
          </ac:picMkLst>
        </pc:picChg>
        <pc:picChg chg="add mod">
          <ac:chgData name="Kapil Dwivedi" userId="4cedc651-b8c3-42a9-8e67-667bb31a5459" providerId="ADAL" clId="{8A69DE76-746E-51E3-9CFA-6A53745B3B85}" dt="2025-12-03T08:47:55.912" v="248" actId="12788"/>
          <ac:picMkLst>
            <pc:docMk/>
            <pc:sldMk cId="2052739424" sldId="286"/>
            <ac:picMk id="19" creationId="{B0F28C0A-A472-BD5C-05A3-CEA848045F8D}"/>
          </ac:picMkLst>
        </pc:picChg>
        <pc:picChg chg="add mod">
          <ac:chgData name="Kapil Dwivedi" userId="4cedc651-b8c3-42a9-8e67-667bb31a5459" providerId="ADAL" clId="{8A69DE76-746E-51E3-9CFA-6A53745B3B85}" dt="2025-12-03T08:48:03.317" v="249" actId="14100"/>
          <ac:picMkLst>
            <pc:docMk/>
            <pc:sldMk cId="2052739424" sldId="286"/>
            <ac:picMk id="20" creationId="{6B2EF3F9-33BB-2853-960E-C5CEF489BB66}"/>
          </ac:picMkLst>
        </pc:picChg>
        <pc:picChg chg="add mod">
          <ac:chgData name="Kapil Dwivedi" userId="4cedc651-b8c3-42a9-8e67-667bb31a5459" providerId="ADAL" clId="{8A69DE76-746E-51E3-9CFA-6A53745B3B85}" dt="2025-12-03T08:47:55.912" v="248" actId="12788"/>
          <ac:picMkLst>
            <pc:docMk/>
            <pc:sldMk cId="2052739424" sldId="286"/>
            <ac:picMk id="21" creationId="{BE84330E-3E81-0E9E-9ED4-F8F2D0295F30}"/>
          </ac:picMkLst>
        </pc:picChg>
        <pc:picChg chg="add mod">
          <ac:chgData name="Kapil Dwivedi" userId="4cedc651-b8c3-42a9-8e67-667bb31a5459" providerId="ADAL" clId="{8A69DE76-746E-51E3-9CFA-6A53745B3B85}" dt="2025-12-03T08:50:25.531" v="278" actId="164"/>
          <ac:picMkLst>
            <pc:docMk/>
            <pc:sldMk cId="2052739424" sldId="286"/>
            <ac:picMk id="24" creationId="{4D711435-E75F-5D9B-661A-E0D108779064}"/>
          </ac:picMkLst>
        </pc:picChg>
      </pc:sldChg>
      <pc:sldChg chg="delSp modSp add del mod">
        <pc:chgData name="Kapil Dwivedi" userId="4cedc651-b8c3-42a9-8e67-667bb31a5459" providerId="ADAL" clId="{8A69DE76-746E-51E3-9CFA-6A53745B3B85}" dt="2025-12-03T09:12:14.743" v="646" actId="2696"/>
        <pc:sldMkLst>
          <pc:docMk/>
          <pc:sldMk cId="1518217192" sldId="287"/>
        </pc:sldMkLst>
        <pc:spChg chg="del">
          <ac:chgData name="Kapil Dwivedi" userId="4cedc651-b8c3-42a9-8e67-667bb31a5459" providerId="ADAL" clId="{8A69DE76-746E-51E3-9CFA-6A53745B3B85}" dt="2025-12-03T09:06:56.362" v="590" actId="478"/>
          <ac:spMkLst>
            <pc:docMk/>
            <pc:sldMk cId="1518217192" sldId="287"/>
            <ac:spMk id="3" creationId="{EB398D40-E0E9-2024-BD59-57D761AE8C05}"/>
          </ac:spMkLst>
        </pc:spChg>
        <pc:spChg chg="mod">
          <ac:chgData name="Kapil Dwivedi" userId="4cedc651-b8c3-42a9-8e67-667bb31a5459" providerId="ADAL" clId="{8A69DE76-746E-51E3-9CFA-6A53745B3B85}" dt="2025-12-03T09:07:21.475" v="594" actId="1076"/>
          <ac:spMkLst>
            <pc:docMk/>
            <pc:sldMk cId="1518217192" sldId="287"/>
            <ac:spMk id="4" creationId="{E8260B4B-1699-2C80-260A-CEF18E87F155}"/>
          </ac:spMkLst>
        </pc:spChg>
        <pc:spChg chg="mod">
          <ac:chgData name="Kapil Dwivedi" userId="4cedc651-b8c3-42a9-8e67-667bb31a5459" providerId="ADAL" clId="{8A69DE76-746E-51E3-9CFA-6A53745B3B85}" dt="2025-12-03T09:07:21.475" v="594" actId="1076"/>
          <ac:spMkLst>
            <pc:docMk/>
            <pc:sldMk cId="1518217192" sldId="287"/>
            <ac:spMk id="5" creationId="{991C073D-B87D-F3C5-382B-5E98691E7995}"/>
          </ac:spMkLst>
        </pc:spChg>
        <pc:spChg chg="del">
          <ac:chgData name="Kapil Dwivedi" userId="4cedc651-b8c3-42a9-8e67-667bb31a5459" providerId="ADAL" clId="{8A69DE76-746E-51E3-9CFA-6A53745B3B85}" dt="2025-12-03T09:06:56.362" v="590" actId="478"/>
          <ac:spMkLst>
            <pc:docMk/>
            <pc:sldMk cId="1518217192" sldId="287"/>
            <ac:spMk id="6" creationId="{273F7479-BB40-CC04-2EDB-E3916D7E34C3}"/>
          </ac:spMkLst>
        </pc:spChg>
        <pc:spChg chg="mod">
          <ac:chgData name="Kapil Dwivedi" userId="4cedc651-b8c3-42a9-8e67-667bb31a5459" providerId="ADAL" clId="{8A69DE76-746E-51E3-9CFA-6A53745B3B85}" dt="2025-12-03T09:07:08.982" v="592" actId="1076"/>
          <ac:spMkLst>
            <pc:docMk/>
            <pc:sldMk cId="1518217192" sldId="287"/>
            <ac:spMk id="7" creationId="{14F7068C-9E71-0736-169E-F04F5B0A9A3D}"/>
          </ac:spMkLst>
        </pc:spChg>
        <pc:spChg chg="mod">
          <ac:chgData name="Kapil Dwivedi" userId="4cedc651-b8c3-42a9-8e67-667bb31a5459" providerId="ADAL" clId="{8A69DE76-746E-51E3-9CFA-6A53745B3B85}" dt="2025-12-03T09:07:08.982" v="592" actId="1076"/>
          <ac:spMkLst>
            <pc:docMk/>
            <pc:sldMk cId="1518217192" sldId="287"/>
            <ac:spMk id="8" creationId="{04AD9C53-86B5-6057-3138-CBA2ABA10FBE}"/>
          </ac:spMkLst>
        </pc:spChg>
        <pc:spChg chg="del">
          <ac:chgData name="Kapil Dwivedi" userId="4cedc651-b8c3-42a9-8e67-667bb31a5459" providerId="ADAL" clId="{8A69DE76-746E-51E3-9CFA-6A53745B3B85}" dt="2025-12-03T09:06:56.362" v="590" actId="478"/>
          <ac:spMkLst>
            <pc:docMk/>
            <pc:sldMk cId="1518217192" sldId="287"/>
            <ac:spMk id="9" creationId="{1C8C177C-CEC4-D114-CA3F-B39EA7518655}"/>
          </ac:spMkLst>
        </pc:spChg>
        <pc:spChg chg="mod">
          <ac:chgData name="Kapil Dwivedi" userId="4cedc651-b8c3-42a9-8e67-667bb31a5459" providerId="ADAL" clId="{8A69DE76-746E-51E3-9CFA-6A53745B3B85}" dt="2025-12-03T09:07:21.475" v="594" actId="1076"/>
          <ac:spMkLst>
            <pc:docMk/>
            <pc:sldMk cId="1518217192" sldId="287"/>
            <ac:spMk id="10" creationId="{44190CCF-F430-39D7-46F4-AE03AA18B033}"/>
          </ac:spMkLst>
        </pc:spChg>
        <pc:spChg chg="mod">
          <ac:chgData name="Kapil Dwivedi" userId="4cedc651-b8c3-42a9-8e67-667bb31a5459" providerId="ADAL" clId="{8A69DE76-746E-51E3-9CFA-6A53745B3B85}" dt="2025-12-03T09:07:21.475" v="594" actId="1076"/>
          <ac:spMkLst>
            <pc:docMk/>
            <pc:sldMk cId="1518217192" sldId="287"/>
            <ac:spMk id="11" creationId="{F0F9B8CE-1BBE-191B-C9DB-A02B977988FC}"/>
          </ac:spMkLst>
        </pc:spChg>
        <pc:spChg chg="del">
          <ac:chgData name="Kapil Dwivedi" userId="4cedc651-b8c3-42a9-8e67-667bb31a5459" providerId="ADAL" clId="{8A69DE76-746E-51E3-9CFA-6A53745B3B85}" dt="2025-12-03T09:06:56.362" v="590" actId="478"/>
          <ac:spMkLst>
            <pc:docMk/>
            <pc:sldMk cId="1518217192" sldId="287"/>
            <ac:spMk id="12" creationId="{7848C51B-3DFF-19AA-37FF-9356F1975E40}"/>
          </ac:spMkLst>
        </pc:spChg>
        <pc:spChg chg="mod">
          <ac:chgData name="Kapil Dwivedi" userId="4cedc651-b8c3-42a9-8e67-667bb31a5459" providerId="ADAL" clId="{8A69DE76-746E-51E3-9CFA-6A53745B3B85}" dt="2025-12-03T09:07:14.210" v="593" actId="1076"/>
          <ac:spMkLst>
            <pc:docMk/>
            <pc:sldMk cId="1518217192" sldId="287"/>
            <ac:spMk id="13" creationId="{C85D977B-F0C0-9360-B8C9-8C923FCA4CAE}"/>
          </ac:spMkLst>
        </pc:spChg>
        <pc:spChg chg="mod">
          <ac:chgData name="Kapil Dwivedi" userId="4cedc651-b8c3-42a9-8e67-667bb31a5459" providerId="ADAL" clId="{8A69DE76-746E-51E3-9CFA-6A53745B3B85}" dt="2025-12-03T09:07:14.210" v="593" actId="1076"/>
          <ac:spMkLst>
            <pc:docMk/>
            <pc:sldMk cId="1518217192" sldId="287"/>
            <ac:spMk id="14" creationId="{F1ECF2D1-6DA0-5AB8-FF99-B17B44890ADD}"/>
          </ac:spMkLst>
        </pc:spChg>
        <pc:spChg chg="del">
          <ac:chgData name="Kapil Dwivedi" userId="4cedc651-b8c3-42a9-8e67-667bb31a5459" providerId="ADAL" clId="{8A69DE76-746E-51E3-9CFA-6A53745B3B85}" dt="2025-12-03T09:06:56.362" v="590" actId="478"/>
          <ac:spMkLst>
            <pc:docMk/>
            <pc:sldMk cId="1518217192" sldId="287"/>
            <ac:spMk id="15" creationId="{7AA9F1B0-D9FB-B5EE-6588-A348E658B44F}"/>
          </ac:spMkLst>
        </pc:spChg>
        <pc:spChg chg="mod">
          <ac:chgData name="Kapil Dwivedi" userId="4cedc651-b8c3-42a9-8e67-667bb31a5459" providerId="ADAL" clId="{8A69DE76-746E-51E3-9CFA-6A53745B3B85}" dt="2025-12-03T09:07:21.475" v="594" actId="1076"/>
          <ac:spMkLst>
            <pc:docMk/>
            <pc:sldMk cId="1518217192" sldId="287"/>
            <ac:spMk id="16" creationId="{5A4AFE11-ED11-4B88-E7A1-9DDFF31947E7}"/>
          </ac:spMkLst>
        </pc:spChg>
        <pc:spChg chg="mod">
          <ac:chgData name="Kapil Dwivedi" userId="4cedc651-b8c3-42a9-8e67-667bb31a5459" providerId="ADAL" clId="{8A69DE76-746E-51E3-9CFA-6A53745B3B85}" dt="2025-12-03T09:07:21.475" v="594" actId="1076"/>
          <ac:spMkLst>
            <pc:docMk/>
            <pc:sldMk cId="1518217192" sldId="287"/>
            <ac:spMk id="17" creationId="{11BE191A-CC7F-D5F0-EE2F-0D47AE3917D4}"/>
          </ac:spMkLst>
        </pc:spChg>
        <pc:spChg chg="del">
          <ac:chgData name="Kapil Dwivedi" userId="4cedc651-b8c3-42a9-8e67-667bb31a5459" providerId="ADAL" clId="{8A69DE76-746E-51E3-9CFA-6A53745B3B85}" dt="2025-12-03T09:06:56.362" v="590" actId="478"/>
          <ac:spMkLst>
            <pc:docMk/>
            <pc:sldMk cId="1518217192" sldId="287"/>
            <ac:spMk id="18" creationId="{4B8701BB-90AC-B095-CD47-6D482757FFA2}"/>
          </ac:spMkLst>
        </pc:spChg>
        <pc:spChg chg="mod">
          <ac:chgData name="Kapil Dwivedi" userId="4cedc651-b8c3-42a9-8e67-667bb31a5459" providerId="ADAL" clId="{8A69DE76-746E-51E3-9CFA-6A53745B3B85}" dt="2025-12-03T09:07:03.138" v="591" actId="14100"/>
          <ac:spMkLst>
            <pc:docMk/>
            <pc:sldMk cId="1518217192" sldId="287"/>
            <ac:spMk id="19" creationId="{9DC6A9F2-D705-6673-D4F6-8C40BD98C38A}"/>
          </ac:spMkLst>
        </pc:spChg>
      </pc:sldChg>
      <pc:sldChg chg="addSp delSp modSp add mod modTransition setBg">
        <pc:chgData name="Kapil Dwivedi" userId="4cedc651-b8c3-42a9-8e67-667bb31a5459" providerId="ADAL" clId="{8A69DE76-746E-51E3-9CFA-6A53745B3B85}" dt="2025-12-03T10:31:08.427" v="1497"/>
        <pc:sldMkLst>
          <pc:docMk/>
          <pc:sldMk cId="3005659168" sldId="288"/>
        </pc:sldMkLst>
        <pc:spChg chg="mod">
          <ac:chgData name="Kapil Dwivedi" userId="4cedc651-b8c3-42a9-8e67-667bb31a5459" providerId="ADAL" clId="{8A69DE76-746E-51E3-9CFA-6A53745B3B85}" dt="2025-12-03T09:30:12.399" v="921" actId="1076"/>
          <ac:spMkLst>
            <pc:docMk/>
            <pc:sldMk cId="3005659168" sldId="288"/>
            <ac:spMk id="2" creationId="{C0B7BB83-88D3-4A9F-4295-D832FD541546}"/>
          </ac:spMkLst>
        </pc:spChg>
        <pc:spChg chg="add mod">
          <ac:chgData name="Kapil Dwivedi" userId="4cedc651-b8c3-42a9-8e67-667bb31a5459" providerId="ADAL" clId="{8A69DE76-746E-51E3-9CFA-6A53745B3B85}" dt="2025-12-03T09:15:00.119" v="671" actId="1076"/>
          <ac:spMkLst>
            <pc:docMk/>
            <pc:sldMk cId="3005659168" sldId="288"/>
            <ac:spMk id="3" creationId="{1013BDF3-95DA-9118-390F-5CF239BAE11A}"/>
          </ac:spMkLst>
        </pc:spChg>
        <pc:spChg chg="mod">
          <ac:chgData name="Kapil Dwivedi" userId="4cedc651-b8c3-42a9-8e67-667bb31a5459" providerId="ADAL" clId="{8A69DE76-746E-51E3-9CFA-6A53745B3B85}" dt="2025-12-03T09:14:46.790" v="668" actId="207"/>
          <ac:spMkLst>
            <pc:docMk/>
            <pc:sldMk cId="3005659168" sldId="288"/>
            <ac:spMk id="4" creationId="{7378093E-1F65-6BBE-10A9-080A0500A1C4}"/>
          </ac:spMkLst>
        </pc:spChg>
        <pc:spChg chg="mod">
          <ac:chgData name="Kapil Dwivedi" userId="4cedc651-b8c3-42a9-8e67-667bb31a5459" providerId="ADAL" clId="{8A69DE76-746E-51E3-9CFA-6A53745B3B85}" dt="2025-12-03T09:11:21.826" v="643" actId="403"/>
          <ac:spMkLst>
            <pc:docMk/>
            <pc:sldMk cId="3005659168" sldId="288"/>
            <ac:spMk id="5" creationId="{9F1F77CC-821E-6E04-96A1-E0A02E2710DF}"/>
          </ac:spMkLst>
        </pc:spChg>
        <pc:spChg chg="add mod">
          <ac:chgData name="Kapil Dwivedi" userId="4cedc651-b8c3-42a9-8e67-667bb31a5459" providerId="ADAL" clId="{8A69DE76-746E-51E3-9CFA-6A53745B3B85}" dt="2025-12-03T09:11:21.826" v="643" actId="403"/>
          <ac:spMkLst>
            <pc:docMk/>
            <pc:sldMk cId="3005659168" sldId="288"/>
            <ac:spMk id="6" creationId="{198DDA7D-630C-0F4D-96C2-1ED57EB3C7DA}"/>
          </ac:spMkLst>
        </pc:spChg>
        <pc:spChg chg="del">
          <ac:chgData name="Kapil Dwivedi" userId="4cedc651-b8c3-42a9-8e67-667bb31a5459" providerId="ADAL" clId="{8A69DE76-746E-51E3-9CFA-6A53745B3B85}" dt="2025-12-03T09:07:35.746" v="596" actId="478"/>
          <ac:spMkLst>
            <pc:docMk/>
            <pc:sldMk cId="3005659168" sldId="288"/>
            <ac:spMk id="7" creationId="{F079623A-FF30-15F9-9E70-8895029480E5}"/>
          </ac:spMkLst>
        </pc:spChg>
        <pc:spChg chg="del">
          <ac:chgData name="Kapil Dwivedi" userId="4cedc651-b8c3-42a9-8e67-667bb31a5459" providerId="ADAL" clId="{8A69DE76-746E-51E3-9CFA-6A53745B3B85}" dt="2025-12-03T09:07:35.746" v="596" actId="478"/>
          <ac:spMkLst>
            <pc:docMk/>
            <pc:sldMk cId="3005659168" sldId="288"/>
            <ac:spMk id="8" creationId="{740C3DB1-6780-9A10-A9C3-7E8326E2E759}"/>
          </ac:spMkLst>
        </pc:spChg>
        <pc:spChg chg="add mod">
          <ac:chgData name="Kapil Dwivedi" userId="4cedc651-b8c3-42a9-8e67-667bb31a5459" providerId="ADAL" clId="{8A69DE76-746E-51E3-9CFA-6A53745B3B85}" dt="2025-12-03T09:14:46.790" v="668" actId="207"/>
          <ac:spMkLst>
            <pc:docMk/>
            <pc:sldMk cId="3005659168" sldId="288"/>
            <ac:spMk id="9" creationId="{0B6BCF07-F3E1-D239-D3E6-6A06F27F5A77}"/>
          </ac:spMkLst>
        </pc:spChg>
        <pc:spChg chg="del">
          <ac:chgData name="Kapil Dwivedi" userId="4cedc651-b8c3-42a9-8e67-667bb31a5459" providerId="ADAL" clId="{8A69DE76-746E-51E3-9CFA-6A53745B3B85}" dt="2025-12-03T09:07:35.746" v="596" actId="478"/>
          <ac:spMkLst>
            <pc:docMk/>
            <pc:sldMk cId="3005659168" sldId="288"/>
            <ac:spMk id="10" creationId="{2C5A0A22-8B1F-FEC5-04A0-AA8C0185927C}"/>
          </ac:spMkLst>
        </pc:spChg>
        <pc:spChg chg="del">
          <ac:chgData name="Kapil Dwivedi" userId="4cedc651-b8c3-42a9-8e67-667bb31a5459" providerId="ADAL" clId="{8A69DE76-746E-51E3-9CFA-6A53745B3B85}" dt="2025-12-03T09:07:35.746" v="596" actId="478"/>
          <ac:spMkLst>
            <pc:docMk/>
            <pc:sldMk cId="3005659168" sldId="288"/>
            <ac:spMk id="11" creationId="{15B5FB91-FAE8-E82B-B365-214258DBC502}"/>
          </ac:spMkLst>
        </pc:spChg>
        <pc:spChg chg="add mod">
          <ac:chgData name="Kapil Dwivedi" userId="4cedc651-b8c3-42a9-8e67-667bb31a5459" providerId="ADAL" clId="{8A69DE76-746E-51E3-9CFA-6A53745B3B85}" dt="2025-12-03T09:11:21.826" v="643" actId="403"/>
          <ac:spMkLst>
            <pc:docMk/>
            <pc:sldMk cId="3005659168" sldId="288"/>
            <ac:spMk id="12" creationId="{AE67B0FA-21C1-DE1C-AD97-C76064D538AE}"/>
          </ac:spMkLst>
        </pc:spChg>
        <pc:spChg chg="del">
          <ac:chgData name="Kapil Dwivedi" userId="4cedc651-b8c3-42a9-8e67-667bb31a5459" providerId="ADAL" clId="{8A69DE76-746E-51E3-9CFA-6A53745B3B85}" dt="2025-12-03T09:07:35.746" v="596" actId="478"/>
          <ac:spMkLst>
            <pc:docMk/>
            <pc:sldMk cId="3005659168" sldId="288"/>
            <ac:spMk id="13" creationId="{4DA0375A-595E-FAA1-6AA2-C372AE032DA9}"/>
          </ac:spMkLst>
        </pc:spChg>
        <pc:spChg chg="del">
          <ac:chgData name="Kapil Dwivedi" userId="4cedc651-b8c3-42a9-8e67-667bb31a5459" providerId="ADAL" clId="{8A69DE76-746E-51E3-9CFA-6A53745B3B85}" dt="2025-12-03T09:07:35.746" v="596" actId="478"/>
          <ac:spMkLst>
            <pc:docMk/>
            <pc:sldMk cId="3005659168" sldId="288"/>
            <ac:spMk id="14" creationId="{8776B7B5-813C-D402-1793-D02534344E27}"/>
          </ac:spMkLst>
        </pc:spChg>
        <pc:spChg chg="add mod">
          <ac:chgData name="Kapil Dwivedi" userId="4cedc651-b8c3-42a9-8e67-667bb31a5459" providerId="ADAL" clId="{8A69DE76-746E-51E3-9CFA-6A53745B3B85}" dt="2025-12-03T09:08:20.362" v="610" actId="571"/>
          <ac:spMkLst>
            <pc:docMk/>
            <pc:sldMk cId="3005659168" sldId="288"/>
            <ac:spMk id="15" creationId="{AD2E8288-EB42-FC2B-54B9-82998B8C5B12}"/>
          </ac:spMkLst>
        </pc:spChg>
        <pc:spChg chg="del">
          <ac:chgData name="Kapil Dwivedi" userId="4cedc651-b8c3-42a9-8e67-667bb31a5459" providerId="ADAL" clId="{8A69DE76-746E-51E3-9CFA-6A53745B3B85}" dt="2025-12-03T09:07:35.746" v="596" actId="478"/>
          <ac:spMkLst>
            <pc:docMk/>
            <pc:sldMk cId="3005659168" sldId="288"/>
            <ac:spMk id="16" creationId="{D43EECC9-9C79-81E1-E759-598A97B4E19A}"/>
          </ac:spMkLst>
        </pc:spChg>
        <pc:spChg chg="del">
          <ac:chgData name="Kapil Dwivedi" userId="4cedc651-b8c3-42a9-8e67-667bb31a5459" providerId="ADAL" clId="{8A69DE76-746E-51E3-9CFA-6A53745B3B85}" dt="2025-12-03T09:07:35.746" v="596" actId="478"/>
          <ac:spMkLst>
            <pc:docMk/>
            <pc:sldMk cId="3005659168" sldId="288"/>
            <ac:spMk id="17" creationId="{657FC0C1-C83F-F4E0-172C-359BE18628B9}"/>
          </ac:spMkLst>
        </pc:spChg>
        <pc:spChg chg="add mod">
          <ac:chgData name="Kapil Dwivedi" userId="4cedc651-b8c3-42a9-8e67-667bb31a5459" providerId="ADAL" clId="{8A69DE76-746E-51E3-9CFA-6A53745B3B85}" dt="2025-12-03T09:08:20.362" v="610" actId="571"/>
          <ac:spMkLst>
            <pc:docMk/>
            <pc:sldMk cId="3005659168" sldId="288"/>
            <ac:spMk id="18" creationId="{3F2C1CFA-2071-D98D-1E82-54AA75D5A3E0}"/>
          </ac:spMkLst>
        </pc:spChg>
        <pc:spChg chg="del">
          <ac:chgData name="Kapil Dwivedi" userId="4cedc651-b8c3-42a9-8e67-667bb31a5459" providerId="ADAL" clId="{8A69DE76-746E-51E3-9CFA-6A53745B3B85}" dt="2025-12-03T09:07:35.746" v="596" actId="478"/>
          <ac:spMkLst>
            <pc:docMk/>
            <pc:sldMk cId="3005659168" sldId="288"/>
            <ac:spMk id="19" creationId="{739859B0-117D-07D5-4F94-85FBD2DBC740}"/>
          </ac:spMkLst>
        </pc:spChg>
        <pc:spChg chg="del">
          <ac:chgData name="Kapil Dwivedi" userId="4cedc651-b8c3-42a9-8e67-667bb31a5459" providerId="ADAL" clId="{8A69DE76-746E-51E3-9CFA-6A53745B3B85}" dt="2025-12-03T09:07:35.746" v="596" actId="478"/>
          <ac:spMkLst>
            <pc:docMk/>
            <pc:sldMk cId="3005659168" sldId="288"/>
            <ac:spMk id="20" creationId="{F58A21EB-43EC-8E56-EF21-735EEF3F6E2A}"/>
          </ac:spMkLst>
        </pc:spChg>
        <pc:spChg chg="add mod">
          <ac:chgData name="Kapil Dwivedi" userId="4cedc651-b8c3-42a9-8e67-667bb31a5459" providerId="ADAL" clId="{8A69DE76-746E-51E3-9CFA-6A53745B3B85}" dt="2025-12-03T09:08:20.362" v="610" actId="571"/>
          <ac:spMkLst>
            <pc:docMk/>
            <pc:sldMk cId="3005659168" sldId="288"/>
            <ac:spMk id="21" creationId="{E3BCED90-2A6E-BBDC-41B3-25F5AC1873AE}"/>
          </ac:spMkLst>
        </pc:spChg>
        <pc:spChg chg="add mod">
          <ac:chgData name="Kapil Dwivedi" userId="4cedc651-b8c3-42a9-8e67-667bb31a5459" providerId="ADAL" clId="{8A69DE76-746E-51E3-9CFA-6A53745B3B85}" dt="2025-12-03T09:08:20.362" v="610" actId="571"/>
          <ac:spMkLst>
            <pc:docMk/>
            <pc:sldMk cId="3005659168" sldId="288"/>
            <ac:spMk id="22" creationId="{7941DA0F-7AB1-0390-5DB1-50CAF695D642}"/>
          </ac:spMkLst>
        </pc:spChg>
        <pc:spChg chg="add mod">
          <ac:chgData name="Kapil Dwivedi" userId="4cedc651-b8c3-42a9-8e67-667bb31a5459" providerId="ADAL" clId="{8A69DE76-746E-51E3-9CFA-6A53745B3B85}" dt="2025-12-03T09:08:20.362" v="610" actId="571"/>
          <ac:spMkLst>
            <pc:docMk/>
            <pc:sldMk cId="3005659168" sldId="288"/>
            <ac:spMk id="23" creationId="{833C8C52-7CEE-570D-0C39-6CD763469F28}"/>
          </ac:spMkLst>
        </pc:spChg>
        <pc:spChg chg="add mod">
          <ac:chgData name="Kapil Dwivedi" userId="4cedc651-b8c3-42a9-8e67-667bb31a5459" providerId="ADAL" clId="{8A69DE76-746E-51E3-9CFA-6A53745B3B85}" dt="2025-12-03T09:08:20.362" v="610" actId="571"/>
          <ac:spMkLst>
            <pc:docMk/>
            <pc:sldMk cId="3005659168" sldId="288"/>
            <ac:spMk id="24" creationId="{A8C6409C-1C40-E5CC-78A9-DB576B9982CC}"/>
          </ac:spMkLst>
        </pc:spChg>
        <pc:spChg chg="add mod">
          <ac:chgData name="Kapil Dwivedi" userId="4cedc651-b8c3-42a9-8e67-667bb31a5459" providerId="ADAL" clId="{8A69DE76-746E-51E3-9CFA-6A53745B3B85}" dt="2025-12-03T09:14:52.684" v="669" actId="207"/>
          <ac:spMkLst>
            <pc:docMk/>
            <pc:sldMk cId="3005659168" sldId="288"/>
            <ac:spMk id="25" creationId="{8102F914-4A9D-A92A-1289-9029F4829084}"/>
          </ac:spMkLst>
        </pc:spChg>
        <pc:spChg chg="add mod">
          <ac:chgData name="Kapil Dwivedi" userId="4cedc651-b8c3-42a9-8e67-667bb31a5459" providerId="ADAL" clId="{8A69DE76-746E-51E3-9CFA-6A53745B3B85}" dt="2025-12-03T09:11:27.980" v="644" actId="14100"/>
          <ac:spMkLst>
            <pc:docMk/>
            <pc:sldMk cId="3005659168" sldId="288"/>
            <ac:spMk id="26" creationId="{700EF721-2D8D-AB15-6833-E0F9D2FB480E}"/>
          </ac:spMkLst>
        </pc:spChg>
        <pc:spChg chg="add mod">
          <ac:chgData name="Kapil Dwivedi" userId="4cedc651-b8c3-42a9-8e67-667bb31a5459" providerId="ADAL" clId="{8A69DE76-746E-51E3-9CFA-6A53745B3B85}" dt="2025-12-03T09:14:52.684" v="669" actId="207"/>
          <ac:spMkLst>
            <pc:docMk/>
            <pc:sldMk cId="3005659168" sldId="288"/>
            <ac:spMk id="27" creationId="{CAD75B0C-6E7A-E2A7-7336-084E1FD88FB3}"/>
          </ac:spMkLst>
        </pc:spChg>
        <pc:spChg chg="add mod">
          <ac:chgData name="Kapil Dwivedi" userId="4cedc651-b8c3-42a9-8e67-667bb31a5459" providerId="ADAL" clId="{8A69DE76-746E-51E3-9CFA-6A53745B3B85}" dt="2025-12-03T09:11:33.179" v="645" actId="20577"/>
          <ac:spMkLst>
            <pc:docMk/>
            <pc:sldMk cId="3005659168" sldId="288"/>
            <ac:spMk id="28" creationId="{F27F26AE-9783-F9D6-A23C-35C96ADF7BBC}"/>
          </ac:spMkLst>
        </pc:spChg>
        <pc:spChg chg="add mod">
          <ac:chgData name="Kapil Dwivedi" userId="4cedc651-b8c3-42a9-8e67-667bb31a5459" providerId="ADAL" clId="{8A69DE76-746E-51E3-9CFA-6A53745B3B85}" dt="2025-12-03T09:14:52.684" v="669" actId="207"/>
          <ac:spMkLst>
            <pc:docMk/>
            <pc:sldMk cId="3005659168" sldId="288"/>
            <ac:spMk id="29" creationId="{45C5CF9A-F486-176A-6DD7-A8A3A9C02118}"/>
          </ac:spMkLst>
        </pc:spChg>
        <pc:spChg chg="add mod">
          <ac:chgData name="Kapil Dwivedi" userId="4cedc651-b8c3-42a9-8e67-667bb31a5459" providerId="ADAL" clId="{8A69DE76-746E-51E3-9CFA-6A53745B3B85}" dt="2025-12-03T09:11:21.826" v="643" actId="403"/>
          <ac:spMkLst>
            <pc:docMk/>
            <pc:sldMk cId="3005659168" sldId="288"/>
            <ac:spMk id="30" creationId="{37A7EFCD-D650-82D9-4F6C-F8002E58C90A}"/>
          </ac:spMkLst>
        </pc:spChg>
        <pc:picChg chg="add mod">
          <ac:chgData name="Kapil Dwivedi" userId="4cedc651-b8c3-42a9-8e67-667bb31a5459" providerId="ADAL" clId="{8A69DE76-746E-51E3-9CFA-6A53745B3B85}" dt="2025-12-03T09:42:41.906" v="1238" actId="14100"/>
          <ac:picMkLst>
            <pc:docMk/>
            <pc:sldMk cId="3005659168" sldId="288"/>
            <ac:picMk id="31" creationId="{C1E7880B-80BE-CAAF-F6B2-3C4A128A5249}"/>
          </ac:picMkLst>
        </pc:picChg>
        <pc:picChg chg="add mod">
          <ac:chgData name="Kapil Dwivedi" userId="4cedc651-b8c3-42a9-8e67-667bb31a5459" providerId="ADAL" clId="{8A69DE76-746E-51E3-9CFA-6A53745B3B85}" dt="2025-12-03T09:13:06.798" v="653"/>
          <ac:picMkLst>
            <pc:docMk/>
            <pc:sldMk cId="3005659168" sldId="288"/>
            <ac:picMk id="32" creationId="{B6DF7C9F-D043-6B59-4D4F-B96B8ED33978}"/>
          </ac:picMkLst>
        </pc:picChg>
        <pc:picChg chg="add mod">
          <ac:chgData name="Kapil Dwivedi" userId="4cedc651-b8c3-42a9-8e67-667bb31a5459" providerId="ADAL" clId="{8A69DE76-746E-51E3-9CFA-6A53745B3B85}" dt="2025-12-03T09:20:43.094" v="769"/>
          <ac:picMkLst>
            <pc:docMk/>
            <pc:sldMk cId="3005659168" sldId="288"/>
            <ac:picMk id="33" creationId="{BB5DF40F-E8B0-2124-616C-24595126ED0E}"/>
          </ac:picMkLst>
        </pc:picChg>
        <pc:picChg chg="add del">
          <ac:chgData name="Kapil Dwivedi" userId="4cedc651-b8c3-42a9-8e67-667bb31a5459" providerId="ADAL" clId="{8A69DE76-746E-51E3-9CFA-6A53745B3B85}" dt="2025-12-03T09:14:14.044" v="664" actId="478"/>
          <ac:picMkLst>
            <pc:docMk/>
            <pc:sldMk cId="3005659168" sldId="288"/>
            <ac:picMk id="34" creationId="{965A06CC-559D-5408-A975-2096CE086E1E}"/>
          </ac:picMkLst>
        </pc:picChg>
        <pc:picChg chg="add mod">
          <ac:chgData name="Kapil Dwivedi" userId="4cedc651-b8c3-42a9-8e67-667bb31a5459" providerId="ADAL" clId="{8A69DE76-746E-51E3-9CFA-6A53745B3B85}" dt="2025-12-03T09:42:35.402" v="1237" actId="14100"/>
          <ac:picMkLst>
            <pc:docMk/>
            <pc:sldMk cId="3005659168" sldId="288"/>
            <ac:picMk id="35" creationId="{7BBB6FF6-2BB8-5A31-EA11-CDE618D3F0DC}"/>
          </ac:picMkLst>
        </pc:picChg>
        <pc:picChg chg="add mod">
          <ac:chgData name="Kapil Dwivedi" userId="4cedc651-b8c3-42a9-8e67-667bb31a5459" providerId="ADAL" clId="{8A69DE76-746E-51E3-9CFA-6A53745B3B85}" dt="2025-12-03T09:42:32.845" v="1236" actId="1038"/>
          <ac:picMkLst>
            <pc:docMk/>
            <pc:sldMk cId="3005659168" sldId="288"/>
            <ac:picMk id="36" creationId="{29C12AF7-655C-CABC-52C5-7837CDFB34FA}"/>
          </ac:picMkLst>
        </pc:picChg>
        <pc:picChg chg="add mod">
          <ac:chgData name="Kapil Dwivedi" userId="4cedc651-b8c3-42a9-8e67-667bb31a5459" providerId="ADAL" clId="{8A69DE76-746E-51E3-9CFA-6A53745B3B85}" dt="2025-12-03T09:20:57.992" v="781" actId="1076"/>
          <ac:picMkLst>
            <pc:docMk/>
            <pc:sldMk cId="3005659168" sldId="288"/>
            <ac:picMk id="37" creationId="{328CEF01-D0A2-3241-3BD0-354584DE58B8}"/>
          </ac:picMkLst>
        </pc:picChg>
      </pc:sldChg>
      <pc:sldChg chg="addSp delSp modSp add mod modTransition">
        <pc:chgData name="Kapil Dwivedi" userId="4cedc651-b8c3-42a9-8e67-667bb31a5459" providerId="ADAL" clId="{8A69DE76-746E-51E3-9CFA-6A53745B3B85}" dt="2025-12-03T10:31:08.427" v="1497"/>
        <pc:sldMkLst>
          <pc:docMk/>
          <pc:sldMk cId="2283363212" sldId="289"/>
        </pc:sldMkLst>
        <pc:spChg chg="mod">
          <ac:chgData name="Kapil Dwivedi" userId="4cedc651-b8c3-42a9-8e67-667bb31a5459" providerId="ADAL" clId="{8A69DE76-746E-51E3-9CFA-6A53745B3B85}" dt="2025-12-03T09:52:22.537" v="1306" actId="1076"/>
          <ac:spMkLst>
            <pc:docMk/>
            <pc:sldMk cId="2283363212" sldId="289"/>
            <ac:spMk id="5" creationId="{989FE015-0EEE-1411-F2B3-827D49079698}"/>
          </ac:spMkLst>
        </pc:spChg>
        <pc:spChg chg="mod">
          <ac:chgData name="Kapil Dwivedi" userId="4cedc651-b8c3-42a9-8e67-667bb31a5459" providerId="ADAL" clId="{8A69DE76-746E-51E3-9CFA-6A53745B3B85}" dt="2025-12-03T09:49:47.799" v="1292" actId="1076"/>
          <ac:spMkLst>
            <pc:docMk/>
            <pc:sldMk cId="2283363212" sldId="289"/>
            <ac:spMk id="6" creationId="{CA6EB81B-6E05-F27E-D11E-8AB85114F33F}"/>
          </ac:spMkLst>
        </pc:spChg>
        <pc:spChg chg="mod">
          <ac:chgData name="Kapil Dwivedi" userId="4cedc651-b8c3-42a9-8e67-667bb31a5459" providerId="ADAL" clId="{8A69DE76-746E-51E3-9CFA-6A53745B3B85}" dt="2025-12-03T09:49:53.280" v="1293" actId="1076"/>
          <ac:spMkLst>
            <pc:docMk/>
            <pc:sldMk cId="2283363212" sldId="289"/>
            <ac:spMk id="8" creationId="{08432FA6-6E69-75C8-78F2-8C562850CFF7}"/>
          </ac:spMkLst>
        </pc:spChg>
        <pc:spChg chg="mod">
          <ac:chgData name="Kapil Dwivedi" userId="4cedc651-b8c3-42a9-8e67-667bb31a5459" providerId="ADAL" clId="{8A69DE76-746E-51E3-9CFA-6A53745B3B85}" dt="2025-12-03T09:50:17.468" v="1295" actId="20577"/>
          <ac:spMkLst>
            <pc:docMk/>
            <pc:sldMk cId="2283363212" sldId="289"/>
            <ac:spMk id="9" creationId="{9EBFB420-64BA-3525-F753-E7FD0B9D6646}"/>
          </ac:spMkLst>
        </pc:spChg>
        <pc:spChg chg="add del mod">
          <ac:chgData name="Kapil Dwivedi" userId="4cedc651-b8c3-42a9-8e67-667bb31a5459" providerId="ADAL" clId="{8A69DE76-746E-51E3-9CFA-6A53745B3B85}" dt="2025-12-03T09:46:04.278" v="1262" actId="478"/>
          <ac:spMkLst>
            <pc:docMk/>
            <pc:sldMk cId="2283363212" sldId="289"/>
            <ac:spMk id="10" creationId="{0F44FAF2-33B8-DE84-065C-E9648E2D14D4}"/>
          </ac:spMkLst>
        </pc:spChg>
        <pc:spChg chg="add del mod">
          <ac:chgData name="Kapil Dwivedi" userId="4cedc651-b8c3-42a9-8e67-667bb31a5459" providerId="ADAL" clId="{8A69DE76-746E-51E3-9CFA-6A53745B3B85}" dt="2025-12-03T09:46:04.278" v="1262" actId="478"/>
          <ac:spMkLst>
            <pc:docMk/>
            <pc:sldMk cId="2283363212" sldId="289"/>
            <ac:spMk id="11" creationId="{EB01465A-4278-34AA-1255-44936FA9F8D0}"/>
          </ac:spMkLst>
        </pc:spChg>
        <pc:picChg chg="del">
          <ac:chgData name="Kapil Dwivedi" userId="4cedc651-b8c3-42a9-8e67-667bb31a5459" providerId="ADAL" clId="{8A69DE76-746E-51E3-9CFA-6A53745B3B85}" dt="2025-12-03T09:43:45.155" v="1246" actId="478"/>
          <ac:picMkLst>
            <pc:docMk/>
            <pc:sldMk cId="2283363212" sldId="289"/>
            <ac:picMk id="4" creationId="{BBD051D3-5A9F-7DD2-65C0-13CA3299F20B}"/>
          </ac:picMkLst>
        </pc:picChg>
        <pc:picChg chg="del">
          <ac:chgData name="Kapil Dwivedi" userId="4cedc651-b8c3-42a9-8e67-667bb31a5459" providerId="ADAL" clId="{8A69DE76-746E-51E3-9CFA-6A53745B3B85}" dt="2025-12-03T09:43:45.155" v="1246" actId="478"/>
          <ac:picMkLst>
            <pc:docMk/>
            <pc:sldMk cId="2283363212" sldId="289"/>
            <ac:picMk id="7" creationId="{D6163710-A828-BC83-690B-439BC7ECD2A0}"/>
          </ac:picMkLst>
        </pc:picChg>
        <pc:picChg chg="add del mod">
          <ac:chgData name="Kapil Dwivedi" userId="4cedc651-b8c3-42a9-8e67-667bb31a5459" providerId="ADAL" clId="{8A69DE76-746E-51E3-9CFA-6A53745B3B85}" dt="2025-12-03T09:46:02.316" v="1261" actId="21"/>
          <ac:picMkLst>
            <pc:docMk/>
            <pc:sldMk cId="2283363212" sldId="289"/>
            <ac:picMk id="12" creationId="{BCC5DEB1-8B09-0A9E-C71E-5BFDD261D8FF}"/>
          </ac:picMkLst>
        </pc:picChg>
        <pc:picChg chg="add del mod">
          <ac:chgData name="Kapil Dwivedi" userId="4cedc651-b8c3-42a9-8e67-667bb31a5459" providerId="ADAL" clId="{8A69DE76-746E-51E3-9CFA-6A53745B3B85}" dt="2025-12-03T09:46:02.316" v="1261" actId="21"/>
          <ac:picMkLst>
            <pc:docMk/>
            <pc:sldMk cId="2283363212" sldId="289"/>
            <ac:picMk id="13" creationId="{60F0CA9A-7B09-B462-42AA-D28C7D743A6B}"/>
          </ac:picMkLst>
        </pc:picChg>
        <pc:picChg chg="add del mod">
          <ac:chgData name="Kapil Dwivedi" userId="4cedc651-b8c3-42a9-8e67-667bb31a5459" providerId="ADAL" clId="{8A69DE76-746E-51E3-9CFA-6A53745B3B85}" dt="2025-12-03T10:17:46.733" v="1353" actId="478"/>
          <ac:picMkLst>
            <pc:docMk/>
            <pc:sldMk cId="2283363212" sldId="289"/>
            <ac:picMk id="14" creationId="{3BC35DE5-3946-701F-560B-B940EDF3B216}"/>
          </ac:picMkLst>
        </pc:picChg>
        <pc:picChg chg="add del mod">
          <ac:chgData name="Kapil Dwivedi" userId="4cedc651-b8c3-42a9-8e67-667bb31a5459" providerId="ADAL" clId="{8A69DE76-746E-51E3-9CFA-6A53745B3B85}" dt="2025-12-03T10:17:46.733" v="1353" actId="478"/>
          <ac:picMkLst>
            <pc:docMk/>
            <pc:sldMk cId="2283363212" sldId="289"/>
            <ac:picMk id="15" creationId="{A5D26D64-6BCE-0599-0BCE-0C82913F7C5D}"/>
          </ac:picMkLst>
        </pc:picChg>
        <pc:picChg chg="add mod">
          <ac:chgData name="Kapil Dwivedi" userId="4cedc651-b8c3-42a9-8e67-667bb31a5459" providerId="ADAL" clId="{8A69DE76-746E-51E3-9CFA-6A53745B3B85}" dt="2025-12-03T10:17:48.001" v="1354"/>
          <ac:picMkLst>
            <pc:docMk/>
            <pc:sldMk cId="2283363212" sldId="289"/>
            <ac:picMk id="16" creationId="{BCB479AD-772E-11F0-6618-986B495FE3A7}"/>
          </ac:picMkLst>
        </pc:picChg>
        <pc:picChg chg="add mod">
          <ac:chgData name="Kapil Dwivedi" userId="4cedc651-b8c3-42a9-8e67-667bb31a5459" providerId="ADAL" clId="{8A69DE76-746E-51E3-9CFA-6A53745B3B85}" dt="2025-12-03T10:17:48.001" v="1354"/>
          <ac:picMkLst>
            <pc:docMk/>
            <pc:sldMk cId="2283363212" sldId="289"/>
            <ac:picMk id="17" creationId="{53763B88-F1D0-043B-7CEF-5AC2F79D1463}"/>
          </ac:picMkLst>
        </pc:picChg>
      </pc:sldChg>
      <pc:sldChg chg="delSp modSp add del mod">
        <pc:chgData name="Kapil Dwivedi" userId="4cedc651-b8c3-42a9-8e67-667bb31a5459" providerId="ADAL" clId="{8A69DE76-746E-51E3-9CFA-6A53745B3B85}" dt="2025-12-03T09:15:20.980" v="678" actId="2696"/>
        <pc:sldMkLst>
          <pc:docMk/>
          <pc:sldMk cId="4265217313" sldId="289"/>
        </pc:sldMkLst>
        <pc:spChg chg="del">
          <ac:chgData name="Kapil Dwivedi" userId="4cedc651-b8c3-42a9-8e67-667bb31a5459" providerId="ADAL" clId="{8A69DE76-746E-51E3-9CFA-6A53745B3B85}" dt="2025-12-03T09:15:06.978" v="673" actId="478"/>
          <ac:spMkLst>
            <pc:docMk/>
            <pc:sldMk cId="4265217313" sldId="289"/>
            <ac:spMk id="3" creationId="{279349B2-58CF-F0D2-1A9C-837B84A19383}"/>
          </ac:spMkLst>
        </pc:spChg>
        <pc:spChg chg="del">
          <ac:chgData name="Kapil Dwivedi" userId="4cedc651-b8c3-42a9-8e67-667bb31a5459" providerId="ADAL" clId="{8A69DE76-746E-51E3-9CFA-6A53745B3B85}" dt="2025-12-03T09:15:06.978" v="673" actId="478"/>
          <ac:spMkLst>
            <pc:docMk/>
            <pc:sldMk cId="4265217313" sldId="289"/>
            <ac:spMk id="4" creationId="{92ED062A-464D-CEE8-E9E7-6ABFEF80334F}"/>
          </ac:spMkLst>
        </pc:spChg>
        <pc:spChg chg="mod">
          <ac:chgData name="Kapil Dwivedi" userId="4cedc651-b8c3-42a9-8e67-667bb31a5459" providerId="ADAL" clId="{8A69DE76-746E-51E3-9CFA-6A53745B3B85}" dt="2025-12-03T09:15:16.912" v="676" actId="207"/>
          <ac:spMkLst>
            <pc:docMk/>
            <pc:sldMk cId="4265217313" sldId="289"/>
            <ac:spMk id="5" creationId="{D15BAF2F-EF35-023B-1E35-6146378D68E3}"/>
          </ac:spMkLst>
        </pc:spChg>
        <pc:spChg chg="mod">
          <ac:chgData name="Kapil Dwivedi" userId="4cedc651-b8c3-42a9-8e67-667bb31a5459" providerId="ADAL" clId="{8A69DE76-746E-51E3-9CFA-6A53745B3B85}" dt="2025-12-03T09:15:16.912" v="676" actId="207"/>
          <ac:spMkLst>
            <pc:docMk/>
            <pc:sldMk cId="4265217313" sldId="289"/>
            <ac:spMk id="6" creationId="{12BDBC26-90AD-1646-0EF2-F815567B2B79}"/>
          </ac:spMkLst>
        </pc:spChg>
        <pc:spChg chg="del">
          <ac:chgData name="Kapil Dwivedi" userId="4cedc651-b8c3-42a9-8e67-667bb31a5459" providerId="ADAL" clId="{8A69DE76-746E-51E3-9CFA-6A53745B3B85}" dt="2025-12-03T09:15:06.978" v="673" actId="478"/>
          <ac:spMkLst>
            <pc:docMk/>
            <pc:sldMk cId="4265217313" sldId="289"/>
            <ac:spMk id="9" creationId="{6C912DCF-13C0-ABD7-B5FC-815C97E20D9F}"/>
          </ac:spMkLst>
        </pc:spChg>
        <pc:picChg chg="mod">
          <ac:chgData name="Kapil Dwivedi" userId="4cedc651-b8c3-42a9-8e67-667bb31a5459" providerId="ADAL" clId="{8A69DE76-746E-51E3-9CFA-6A53745B3B85}" dt="2025-12-03T09:15:18.061" v="677" actId="14100"/>
          <ac:picMkLst>
            <pc:docMk/>
            <pc:sldMk cId="4265217313" sldId="289"/>
            <ac:picMk id="31" creationId="{7F1AC260-AF3E-9F07-E38B-6D7CFE22F801}"/>
          </ac:picMkLst>
        </pc:picChg>
        <pc:picChg chg="mod">
          <ac:chgData name="Kapil Dwivedi" userId="4cedc651-b8c3-42a9-8e67-667bb31a5459" providerId="ADAL" clId="{8A69DE76-746E-51E3-9CFA-6A53745B3B85}" dt="2025-12-03T09:15:18.061" v="677" actId="14100"/>
          <ac:picMkLst>
            <pc:docMk/>
            <pc:sldMk cId="4265217313" sldId="289"/>
            <ac:picMk id="32" creationId="{37F0CE2A-E2B7-6822-96E7-496F03F020D2}"/>
          </ac:picMkLst>
        </pc:picChg>
      </pc:sldChg>
      <pc:sldChg chg="modSp add mod modTransition">
        <pc:chgData name="Kapil Dwivedi" userId="4cedc651-b8c3-42a9-8e67-667bb31a5459" providerId="ADAL" clId="{8A69DE76-746E-51E3-9CFA-6A53745B3B85}" dt="2025-12-03T10:31:08.427" v="1497"/>
        <pc:sldMkLst>
          <pc:docMk/>
          <pc:sldMk cId="1316266758" sldId="290"/>
        </pc:sldMkLst>
        <pc:spChg chg="mod">
          <ac:chgData name="Kapil Dwivedi" userId="4cedc651-b8c3-42a9-8e67-667bb31a5459" providerId="ADAL" clId="{8A69DE76-746E-51E3-9CFA-6A53745B3B85}" dt="2025-12-03T09:46:40.799" v="1268"/>
          <ac:spMkLst>
            <pc:docMk/>
            <pc:sldMk cId="1316266758" sldId="290"/>
            <ac:spMk id="2" creationId="{93CE3B7F-6F57-2057-FAA7-E02E790492B0}"/>
          </ac:spMkLst>
        </pc:spChg>
        <pc:spChg chg="mod">
          <ac:chgData name="Kapil Dwivedi" userId="4cedc651-b8c3-42a9-8e67-667bb31a5459" providerId="ADAL" clId="{8A69DE76-746E-51E3-9CFA-6A53745B3B85}" dt="2025-12-03T09:46:47.458" v="1269"/>
          <ac:spMkLst>
            <pc:docMk/>
            <pc:sldMk cId="1316266758" sldId="290"/>
            <ac:spMk id="3" creationId="{B4443450-886A-64A6-09B9-F19B5595DCF1}"/>
          </ac:spMkLst>
        </pc:spChg>
        <pc:spChg chg="mod">
          <ac:chgData name="Kapil Dwivedi" userId="4cedc651-b8c3-42a9-8e67-667bb31a5459" providerId="ADAL" clId="{8A69DE76-746E-51E3-9CFA-6A53745B3B85}" dt="2025-12-03T09:53:46.721" v="1334" actId="20577"/>
          <ac:spMkLst>
            <pc:docMk/>
            <pc:sldMk cId="1316266758" sldId="290"/>
            <ac:spMk id="5" creationId="{E274964A-6799-74DB-95B8-66902782152B}"/>
          </ac:spMkLst>
        </pc:spChg>
        <pc:spChg chg="mod">
          <ac:chgData name="Kapil Dwivedi" userId="4cedc651-b8c3-42a9-8e67-667bb31a5459" providerId="ADAL" clId="{8A69DE76-746E-51E3-9CFA-6A53745B3B85}" dt="2025-12-03T09:54:29" v="1342" actId="14100"/>
          <ac:spMkLst>
            <pc:docMk/>
            <pc:sldMk cId="1316266758" sldId="290"/>
            <ac:spMk id="6" creationId="{88F122E5-A167-8094-1100-C3A508CCAF83}"/>
          </ac:spMkLst>
        </pc:spChg>
        <pc:spChg chg="mod">
          <ac:chgData name="Kapil Dwivedi" userId="4cedc651-b8c3-42a9-8e67-667bb31a5459" providerId="ADAL" clId="{8A69DE76-746E-51E3-9CFA-6A53745B3B85}" dt="2025-12-03T10:04:53.776" v="1343" actId="1076"/>
          <ac:spMkLst>
            <pc:docMk/>
            <pc:sldMk cId="1316266758" sldId="290"/>
            <ac:spMk id="8" creationId="{7CEFEF79-2DCD-1F77-D0B2-555B92BD49D2}"/>
          </ac:spMkLst>
        </pc:spChg>
        <pc:spChg chg="mod">
          <ac:chgData name="Kapil Dwivedi" userId="4cedc651-b8c3-42a9-8e67-667bb31a5459" providerId="ADAL" clId="{8A69DE76-746E-51E3-9CFA-6A53745B3B85}" dt="2025-12-03T10:04:58.968" v="1344" actId="1076"/>
          <ac:spMkLst>
            <pc:docMk/>
            <pc:sldMk cId="1316266758" sldId="290"/>
            <ac:spMk id="9" creationId="{4BC6B005-82A3-5797-6A92-6A9860546D3C}"/>
          </ac:spMkLst>
        </pc:spChg>
        <pc:picChg chg="mod">
          <ac:chgData name="Kapil Dwivedi" userId="4cedc651-b8c3-42a9-8e67-667bb31a5459" providerId="ADAL" clId="{8A69DE76-746E-51E3-9CFA-6A53745B3B85}" dt="2025-12-03T10:17:37.951" v="1352" actId="1036"/>
          <ac:picMkLst>
            <pc:docMk/>
            <pc:sldMk cId="1316266758" sldId="290"/>
            <ac:picMk id="14" creationId="{F2D39DB2-EACC-D632-11D4-BC8F74B1A86B}"/>
          </ac:picMkLst>
        </pc:picChg>
        <pc:picChg chg="mod">
          <ac:chgData name="Kapil Dwivedi" userId="4cedc651-b8c3-42a9-8e67-667bb31a5459" providerId="ADAL" clId="{8A69DE76-746E-51E3-9CFA-6A53745B3B85}" dt="2025-12-03T10:17:37.951" v="1352" actId="1036"/>
          <ac:picMkLst>
            <pc:docMk/>
            <pc:sldMk cId="1316266758" sldId="290"/>
            <ac:picMk id="15" creationId="{441FCCA0-4B93-AA1F-0701-D9F3E6002BC3}"/>
          </ac:picMkLst>
        </pc:picChg>
      </pc:sldChg>
      <pc:sldChg chg="addSp delSp modSp add mod modTransition">
        <pc:chgData name="Kapil Dwivedi" userId="4cedc651-b8c3-42a9-8e67-667bb31a5459" providerId="ADAL" clId="{8A69DE76-746E-51E3-9CFA-6A53745B3B85}" dt="2025-12-03T10:31:08.427" v="1497"/>
        <pc:sldMkLst>
          <pc:docMk/>
          <pc:sldMk cId="1081091183" sldId="291"/>
        </pc:sldMkLst>
        <pc:spChg chg="mod">
          <ac:chgData name="Kapil Dwivedi" userId="4cedc651-b8c3-42a9-8e67-667bb31a5459" providerId="ADAL" clId="{8A69DE76-746E-51E3-9CFA-6A53745B3B85}" dt="2025-12-03T09:50:56.064" v="1296"/>
          <ac:spMkLst>
            <pc:docMk/>
            <pc:sldMk cId="1081091183" sldId="291"/>
            <ac:spMk id="2" creationId="{4192BB0C-4C2C-0928-537B-899B867EE7BF}"/>
          </ac:spMkLst>
        </pc:spChg>
        <pc:spChg chg="mod">
          <ac:chgData name="Kapil Dwivedi" userId="4cedc651-b8c3-42a9-8e67-667bb31a5459" providerId="ADAL" clId="{8A69DE76-746E-51E3-9CFA-6A53745B3B85}" dt="2025-12-03T09:51:06.140" v="1297"/>
          <ac:spMkLst>
            <pc:docMk/>
            <pc:sldMk cId="1081091183" sldId="291"/>
            <ac:spMk id="3" creationId="{6B87BA16-76A9-4670-125B-8F72B366F920}"/>
          </ac:spMkLst>
        </pc:spChg>
        <pc:spChg chg="mod">
          <ac:chgData name="Kapil Dwivedi" userId="4cedc651-b8c3-42a9-8e67-667bb31a5459" providerId="ADAL" clId="{8A69DE76-746E-51E3-9CFA-6A53745B3B85}" dt="2025-12-03T09:51:16.626" v="1298"/>
          <ac:spMkLst>
            <pc:docMk/>
            <pc:sldMk cId="1081091183" sldId="291"/>
            <ac:spMk id="5" creationId="{F4B5CC1F-DE0B-E607-1FB4-C147A1C9DBB3}"/>
          </ac:spMkLst>
        </pc:spChg>
        <pc:spChg chg="mod">
          <ac:chgData name="Kapil Dwivedi" userId="4cedc651-b8c3-42a9-8e67-667bb31a5459" providerId="ADAL" clId="{8A69DE76-746E-51E3-9CFA-6A53745B3B85}" dt="2025-12-03T09:51:51.158" v="1303"/>
          <ac:spMkLst>
            <pc:docMk/>
            <pc:sldMk cId="1081091183" sldId="291"/>
            <ac:spMk id="6" creationId="{E50C6865-4E51-21D8-EE5A-345CD89E74C9}"/>
          </ac:spMkLst>
        </pc:spChg>
        <pc:spChg chg="mod">
          <ac:chgData name="Kapil Dwivedi" userId="4cedc651-b8c3-42a9-8e67-667bb31a5459" providerId="ADAL" clId="{8A69DE76-746E-51E3-9CFA-6A53745B3B85}" dt="2025-12-03T09:51:23.174" v="1299"/>
          <ac:spMkLst>
            <pc:docMk/>
            <pc:sldMk cId="1081091183" sldId="291"/>
            <ac:spMk id="8" creationId="{6D0CC16A-DB06-9626-BED2-FCC038DC857E}"/>
          </ac:spMkLst>
        </pc:spChg>
        <pc:spChg chg="mod">
          <ac:chgData name="Kapil Dwivedi" userId="4cedc651-b8c3-42a9-8e67-667bb31a5459" providerId="ADAL" clId="{8A69DE76-746E-51E3-9CFA-6A53745B3B85}" dt="2025-12-03T09:51:55.694" v="1304" actId="20577"/>
          <ac:spMkLst>
            <pc:docMk/>
            <pc:sldMk cId="1081091183" sldId="291"/>
            <ac:spMk id="9" creationId="{681EB1B5-CE11-7D5A-2272-D71BA923ADF0}"/>
          </ac:spMkLst>
        </pc:spChg>
        <pc:picChg chg="add mod">
          <ac:chgData name="Kapil Dwivedi" userId="4cedc651-b8c3-42a9-8e67-667bb31a5459" providerId="ADAL" clId="{8A69DE76-746E-51E3-9CFA-6A53745B3B85}" dt="2025-12-03T10:17:56.406" v="1356"/>
          <ac:picMkLst>
            <pc:docMk/>
            <pc:sldMk cId="1081091183" sldId="291"/>
            <ac:picMk id="4" creationId="{5F4B3D51-B31F-DF19-1417-AE70037615BA}"/>
          </ac:picMkLst>
        </pc:picChg>
        <pc:picChg chg="add mod">
          <ac:chgData name="Kapil Dwivedi" userId="4cedc651-b8c3-42a9-8e67-667bb31a5459" providerId="ADAL" clId="{8A69DE76-746E-51E3-9CFA-6A53745B3B85}" dt="2025-12-03T10:17:56.406" v="1356"/>
          <ac:picMkLst>
            <pc:docMk/>
            <pc:sldMk cId="1081091183" sldId="291"/>
            <ac:picMk id="7" creationId="{8F97618C-F9FE-F0FA-37DA-3D08827A7CC4}"/>
          </ac:picMkLst>
        </pc:picChg>
        <pc:picChg chg="del">
          <ac:chgData name="Kapil Dwivedi" userId="4cedc651-b8c3-42a9-8e67-667bb31a5459" providerId="ADAL" clId="{8A69DE76-746E-51E3-9CFA-6A53745B3B85}" dt="2025-12-03T10:17:55.739" v="1355" actId="478"/>
          <ac:picMkLst>
            <pc:docMk/>
            <pc:sldMk cId="1081091183" sldId="291"/>
            <ac:picMk id="14" creationId="{9890485B-7326-888D-040C-658585BFF92C}"/>
          </ac:picMkLst>
        </pc:picChg>
        <pc:picChg chg="del">
          <ac:chgData name="Kapil Dwivedi" userId="4cedc651-b8c3-42a9-8e67-667bb31a5459" providerId="ADAL" clId="{8A69DE76-746E-51E3-9CFA-6A53745B3B85}" dt="2025-12-03T10:17:55.739" v="1355" actId="478"/>
          <ac:picMkLst>
            <pc:docMk/>
            <pc:sldMk cId="1081091183" sldId="291"/>
            <ac:picMk id="15" creationId="{B0CAE900-5C2B-3068-2B16-4F15D4FB301B}"/>
          </ac:picMkLst>
        </pc:picChg>
      </pc:sldChg>
      <pc:sldChg chg="modSp add mod modTransition">
        <pc:chgData name="Kapil Dwivedi" userId="4cedc651-b8c3-42a9-8e67-667bb31a5459" providerId="ADAL" clId="{8A69DE76-746E-51E3-9CFA-6A53745B3B85}" dt="2025-12-03T10:31:08.427" v="1497"/>
        <pc:sldMkLst>
          <pc:docMk/>
          <pc:sldMk cId="4276210467" sldId="292"/>
        </pc:sldMkLst>
        <pc:spChg chg="mod">
          <ac:chgData name="Kapil Dwivedi" userId="4cedc651-b8c3-42a9-8e67-667bb31a5459" providerId="ADAL" clId="{8A69DE76-746E-51E3-9CFA-6A53745B3B85}" dt="2025-12-03T10:20:19.070" v="1376" actId="207"/>
          <ac:spMkLst>
            <pc:docMk/>
            <pc:sldMk cId="4276210467" sldId="292"/>
            <ac:spMk id="2" creationId="{86131C75-315E-6CBF-544A-0904841495E9}"/>
          </ac:spMkLst>
        </pc:spChg>
        <pc:spChg chg="mod">
          <ac:chgData name="Kapil Dwivedi" userId="4cedc651-b8c3-42a9-8e67-667bb31a5459" providerId="ADAL" clId="{8A69DE76-746E-51E3-9CFA-6A53745B3B85}" dt="2025-12-03T10:20:23.475" v="1377" actId="207"/>
          <ac:spMkLst>
            <pc:docMk/>
            <pc:sldMk cId="4276210467" sldId="292"/>
            <ac:spMk id="3" creationId="{9A7D9637-1D05-C709-B704-9BF2FECE2BA5}"/>
          </ac:spMkLst>
        </pc:spChg>
      </pc:sldChg>
      <pc:sldMasterChg chg="modSldLayout">
        <pc:chgData name="Kapil Dwivedi" userId="4cedc651-b8c3-42a9-8e67-667bb31a5459" providerId="ADAL" clId="{8A69DE76-746E-51E3-9CFA-6A53745B3B85}" dt="2025-12-03T08:51:44.744" v="462" actId="1076"/>
        <pc:sldMasterMkLst>
          <pc:docMk/>
          <pc:sldMasterMk cId="0" sldId="2147483648"/>
        </pc:sldMasterMkLst>
        <pc:sldLayoutChg chg="addSp delSp modSp mod">
          <pc:chgData name="Kapil Dwivedi" userId="4cedc651-b8c3-42a9-8e67-667bb31a5459" providerId="ADAL" clId="{8A69DE76-746E-51E3-9CFA-6A53745B3B85}" dt="2025-12-03T08:36:12.849" v="175" actId="207"/>
          <pc:sldLayoutMkLst>
            <pc:docMk/>
            <pc:sldMasterMk cId="0" sldId="2147483648"/>
            <pc:sldLayoutMk cId="0" sldId="2147483650"/>
          </pc:sldLayoutMkLst>
          <pc:spChg chg="add del mod">
            <ac:chgData name="Kapil Dwivedi" userId="4cedc651-b8c3-42a9-8e67-667bb31a5459" providerId="ADAL" clId="{8A69DE76-746E-51E3-9CFA-6A53745B3B85}" dt="2025-12-03T08:36:12.849" v="175" actId="207"/>
            <ac:spMkLst>
              <pc:docMk/>
              <pc:sldMasterMk cId="0" sldId="2147483648"/>
              <pc:sldLayoutMk cId="0" sldId="2147483650"/>
              <ac:spMk id="3" creationId="{00000000-0000-0000-0000-000000000000}"/>
            </ac:spMkLst>
          </pc:spChg>
        </pc:sldLayoutChg>
        <pc:sldLayoutChg chg="addSp delSp modSp mod">
          <pc:chgData name="Kapil Dwivedi" userId="4cedc651-b8c3-42a9-8e67-667bb31a5459" providerId="ADAL" clId="{8A69DE76-746E-51E3-9CFA-6A53745B3B85}" dt="2025-12-03T08:51:44.744" v="462" actId="1076"/>
          <pc:sldLayoutMkLst>
            <pc:docMk/>
            <pc:sldMasterMk cId="0" sldId="2147483648"/>
            <pc:sldLayoutMk cId="0" sldId="2147483651"/>
          </pc:sldLayoutMkLst>
          <pc:spChg chg="del">
            <ac:chgData name="Kapil Dwivedi" userId="4cedc651-b8c3-42a9-8e67-667bb31a5459" providerId="ADAL" clId="{8A69DE76-746E-51E3-9CFA-6A53745B3B85}" dt="2025-12-03T08:51:40.009" v="460" actId="478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  <pc:spChg chg="add mod">
            <ac:chgData name="Kapil Dwivedi" userId="4cedc651-b8c3-42a9-8e67-667bb31a5459" providerId="ADAL" clId="{8A69DE76-746E-51E3-9CFA-6A53745B3B85}" dt="2025-12-03T08:51:44.744" v="462" actId="1076"/>
            <ac:spMkLst>
              <pc:docMk/>
              <pc:sldMasterMk cId="0" sldId="2147483648"/>
              <pc:sldLayoutMk cId="0" sldId="2147483651"/>
              <ac:spMk id="4" creationId="{478F00B0-03DB-AD7A-9405-1C1D7B4379F1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935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A7634-3468-01FF-F789-F17DE56E4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60B41-8398-F405-782F-084E3C0EA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E9ECA6-6EE1-4033-9F9C-993BC3F4D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66606-1D80-AE52-1D3B-1273F15A85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4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50F0E-CBB1-4F7C-943C-0092D9162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116ECE-85D3-DC2E-8824-AA6A8BBCE3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70B4C-34E5-54A4-DE68-096043276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A8CFA-7A7A-C559-78E5-72D9CA776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93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757C2-A142-B720-28A6-5F9B7CB18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DE941B-F160-0375-BC04-CF58EFAFB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6D93A6-CA57-43D0-CE31-CA0E022EF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366ED-D6A2-181E-3583-6376B797AF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02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B9C56-1A63-52A3-62A9-E547C03D5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FBBAB2-4925-FD17-9620-F607EF01D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34956B-7ABD-03BE-7ECE-CF193E1BF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6B7DF-5E29-07F2-9641-5B1B89F1B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CF619-BC8F-3770-1C49-D42505DF9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2EB221-4775-C96C-33FF-FC44D46DD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D7F91D-7A58-3345-FED6-A9478FDAA9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FBF21-783A-2116-E4A5-71017DBD4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64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8ECA1-C6C3-646F-0D6D-BB778AC12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52202-2A10-19DE-03F9-20796EFC8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64ED06-2E68-0094-0CEF-F393E459C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39D31-8D3A-84B3-389B-FCBBEF5B9F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56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DE34D-04F3-6C01-BBB1-263959AEA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14EA7F-29BA-1F63-AA29-096AA60C2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6A4076-590C-8EB3-D121-F01B3C959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4F99F-EB3B-1485-4CFD-60DC70255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40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DF75E-6324-5449-04F1-DFA5BD1AB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A956DA-46D3-18E7-5B12-CD845C38B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AEC49-9985-EA40-B47B-362734196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DE345-6C49-D49C-305C-8792A3B49A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90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95F78-1AC7-8519-51A8-D92ED5A9E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045EA-CF44-3FD6-3250-629D38C37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6FF1B7-58B2-7E63-6F39-C86951789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7C631-46C3-C150-640D-5B6504372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19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14BA5-ECAB-ED2D-D019-333556999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85E236-7933-77E3-576F-321F435C3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FF8C7C-8653-ABB5-4CE2-5E8E243A2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E0AD6-C617-2F85-8E9B-5CCC574BD7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C381F-193C-F28E-0F82-E4C72EB96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27E262-F369-FA18-61E1-C31C47618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984779-C707-5723-F3F5-F8CACFF0DF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950DB-57D3-0EED-8BA5-72E7603656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61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6668B-7859-AEA6-6D81-84C151A9E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3488F2-49EF-BBD8-4E5F-0784481F0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14A13C-D0D4-A1F6-4574-D2C74740D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DD4D8-A1D2-7CEB-7ED4-3E9FC4B67B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3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0000"/>
            </a:srgbClr>
          </a:solidFill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Shape 0">
            <a:extLst>
              <a:ext uri="{FF2B5EF4-FFF2-40B4-BE49-F238E27FC236}">
                <a16:creationId xmlns:a16="http://schemas.microsoft.com/office/drawing/2014/main" id="{478F00B0-03DB-AD7A-9405-1C1D7B4379F1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0000"/>
            </a:srgbClr>
          </a:solidFill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5D393-D79E-5D97-B135-8A3CCCB4F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649F78E-5870-C264-1917-B600A3770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3DC42033-BF0E-43B2-8C04-49215988078A}"/>
              </a:ext>
            </a:extLst>
          </p:cNvPr>
          <p:cNvSpPr/>
          <p:nvPr/>
        </p:nvSpPr>
        <p:spPr>
          <a:xfrm>
            <a:off x="758309" y="974017"/>
            <a:ext cx="7627382" cy="3117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20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JOURNEY OF WORDS: </a:t>
            </a:r>
          </a:p>
          <a:p>
            <a:pPr marL="0" indent="0" algn="l">
              <a:buNone/>
            </a:pPr>
            <a:r>
              <a:rPr lang="en-US" sz="54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HOW CULTURE SHAPES CONTENT DESIGN</a:t>
            </a:r>
            <a:endParaRPr lang="en-US" sz="54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F09D3B2C-5CFA-273E-1909-4CE7F590B334}"/>
              </a:ext>
            </a:extLst>
          </p:cNvPr>
          <p:cNvSpPr/>
          <p:nvPr/>
        </p:nvSpPr>
        <p:spPr>
          <a:xfrm>
            <a:off x="758309" y="5573145"/>
            <a:ext cx="2721161" cy="776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b="1" dirty="0">
                <a:solidFill>
                  <a:srgbClr val="FF472E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Kapil Dwivedi</a:t>
            </a:r>
          </a:p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Senior Content Designer</a:t>
            </a:r>
          </a:p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Dentsu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3ECBE88-379C-5DD1-F3A3-75AEB4B91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9" y="7076177"/>
            <a:ext cx="1662544" cy="3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76FB37-A15C-4D77-CB15-EBC5CE8E4F84}"/>
              </a:ext>
            </a:extLst>
          </p:cNvPr>
          <p:cNvCxnSpPr>
            <a:cxnSpLocks/>
          </p:cNvCxnSpPr>
          <p:nvPr/>
        </p:nvCxnSpPr>
        <p:spPr>
          <a:xfrm flipH="1">
            <a:off x="758309" y="6880141"/>
            <a:ext cx="310117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44854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555" y="727829"/>
            <a:ext cx="9709079" cy="36906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09587" y="4348639"/>
            <a:ext cx="13611225" cy="132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                                                                                                                                                                                                vs</a:t>
            </a:r>
            <a:endParaRPr lang="en-US" sz="650" dirty="0"/>
          </a:p>
        </p:txBody>
      </p:sp>
      <p:sp>
        <p:nvSpPr>
          <p:cNvPr id="5" name="Text 2"/>
          <p:cNvSpPr/>
          <p:nvPr/>
        </p:nvSpPr>
        <p:spPr>
          <a:xfrm>
            <a:off x="509587" y="4574262"/>
            <a:ext cx="13611225" cy="132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endParaRPr lang="en-US" sz="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554" y="4511619"/>
            <a:ext cx="9709079" cy="3625513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B82F0574-67C8-31DA-6409-E9C6DCD4F691}"/>
              </a:ext>
            </a:extLst>
          </p:cNvPr>
          <p:cNvSpPr/>
          <p:nvPr/>
        </p:nvSpPr>
        <p:spPr>
          <a:xfrm>
            <a:off x="469225" y="322540"/>
            <a:ext cx="2769394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Examples</a:t>
            </a:r>
            <a:endParaRPr lang="en-US" sz="2150" dirty="0">
              <a:solidFill>
                <a:srgbClr val="FF472E"/>
              </a:solidFill>
            </a:endParaRP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104" y="625853"/>
            <a:ext cx="8774192" cy="458009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65785" y="6090880"/>
            <a:ext cx="1349883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                                                                                                                                                                                                  vs</a:t>
            </a:r>
            <a:endParaRPr lang="en-US" sz="7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104" y="5357087"/>
            <a:ext cx="8774192" cy="2728674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CC6ED0DD-6A39-10AB-CA16-702B89BFA1C5}"/>
              </a:ext>
            </a:extLst>
          </p:cNvPr>
          <p:cNvSpPr/>
          <p:nvPr/>
        </p:nvSpPr>
        <p:spPr>
          <a:xfrm>
            <a:off x="469225" y="322540"/>
            <a:ext cx="2769394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1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Examples</a:t>
            </a: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EA2D4-002E-3411-9FDF-EFFEBCC2E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79A0A9E-5912-5657-B43E-ACFE6242E299}"/>
              </a:ext>
            </a:extLst>
          </p:cNvPr>
          <p:cNvSpPr/>
          <p:nvPr/>
        </p:nvSpPr>
        <p:spPr>
          <a:xfrm>
            <a:off x="758309" y="1635919"/>
            <a:ext cx="13113782" cy="1720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50"/>
              </a:lnSpc>
              <a:buNone/>
            </a:pPr>
            <a:r>
              <a:rPr lang="en-US" sz="20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INSIGHT 02 </a:t>
            </a:r>
            <a:br>
              <a:rPr lang="en-US" sz="54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</a:br>
            <a:r>
              <a:rPr lang="en-US" sz="54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Information Architecture</a:t>
            </a:r>
            <a:endParaRPr lang="en-US" sz="54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F4D4CCE0-0E3D-EF24-2E19-5C4BF2DA5F31}"/>
              </a:ext>
            </a:extLst>
          </p:cNvPr>
          <p:cNvSpPr/>
          <p:nvPr/>
        </p:nvSpPr>
        <p:spPr>
          <a:xfrm>
            <a:off x="758309" y="3546395"/>
            <a:ext cx="11094006" cy="498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3100" dirty="0">
                <a:solidFill>
                  <a:schemeClr val="bg1"/>
                </a:solidFill>
                <a:latin typeface="DM Sans" pitchFamily="2" charset="77"/>
                <a:ea typeface="Dela Gothic One" pitchFamily="34" charset="-122"/>
              </a:rPr>
              <a:t>Content Presentation and Cultural Preferences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989FE015-0EEE-1411-F2B3-827D49079698}"/>
              </a:ext>
            </a:extLst>
          </p:cNvPr>
          <p:cNvSpPr/>
          <p:nvPr/>
        </p:nvSpPr>
        <p:spPr>
          <a:xfrm>
            <a:off x="7504748" y="5677017"/>
            <a:ext cx="365652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Indian Banking Websites</a:t>
            </a:r>
            <a:endParaRPr lang="en-US" sz="195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CA6EB81B-6E05-F27E-D11E-8AB85114F33F}"/>
              </a:ext>
            </a:extLst>
          </p:cNvPr>
          <p:cNvSpPr/>
          <p:nvPr/>
        </p:nvSpPr>
        <p:spPr>
          <a:xfrm>
            <a:off x="7504748" y="6102428"/>
            <a:ext cx="6177796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Rich in content, with extensive self-help guides, numerical tools, multimedia and educational resources.</a:t>
            </a:r>
            <a:endParaRPr lang="en-US" sz="1450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08432FA6-6E69-75C8-78F2-8C562850CFF7}"/>
              </a:ext>
            </a:extLst>
          </p:cNvPr>
          <p:cNvSpPr/>
          <p:nvPr/>
        </p:nvSpPr>
        <p:spPr>
          <a:xfrm>
            <a:off x="758309" y="5677018"/>
            <a:ext cx="387619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German Banking Websites</a:t>
            </a:r>
            <a:endParaRPr lang="en-US" sz="195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9EBFB420-64BA-3525-F753-E7FD0B9D6646}"/>
              </a:ext>
            </a:extLst>
          </p:cNvPr>
          <p:cNvSpPr/>
          <p:nvPr/>
        </p:nvSpPr>
        <p:spPr>
          <a:xfrm>
            <a:off x="758309" y="6102428"/>
            <a:ext cx="6177796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More streamlined, with focused content and </a:t>
            </a:r>
            <a:b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minimal multimedia.</a:t>
            </a:r>
            <a:endParaRPr lang="en-US" sz="14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B479AD-772E-11F0-6618-986B495F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4568103"/>
            <a:ext cx="857008" cy="8570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763B88-F1D0-043B-7CEF-5AC2F79D1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748" y="4568103"/>
            <a:ext cx="857008" cy="85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63212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49" y="773257"/>
            <a:ext cx="13446700" cy="7146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0175" y="5613440"/>
            <a:ext cx="13730049" cy="116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                                                                                                                                                                                                vs</a:t>
            </a:r>
            <a:endParaRPr lang="en-US" sz="550" dirty="0"/>
          </a:p>
        </p:txBody>
      </p:sp>
      <p:sp>
        <p:nvSpPr>
          <p:cNvPr id="5" name="Text 2"/>
          <p:cNvSpPr/>
          <p:nvPr/>
        </p:nvSpPr>
        <p:spPr>
          <a:xfrm>
            <a:off x="450175" y="5812631"/>
            <a:ext cx="13730049" cy="116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endParaRPr lang="en-US" sz="550" dirty="0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610FF39E-A555-40D2-F81A-7C5D1925DA29}"/>
              </a:ext>
            </a:extLst>
          </p:cNvPr>
          <p:cNvSpPr/>
          <p:nvPr/>
        </p:nvSpPr>
        <p:spPr>
          <a:xfrm>
            <a:off x="469225" y="322540"/>
            <a:ext cx="2769394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1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Examples</a:t>
            </a: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69675-0888-8962-D567-AEC5655A8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EC18E3A8-91B1-57C2-A067-6EDBEFA54578}"/>
              </a:ext>
            </a:extLst>
          </p:cNvPr>
          <p:cNvSpPr/>
          <p:nvPr/>
        </p:nvSpPr>
        <p:spPr>
          <a:xfrm>
            <a:off x="450175" y="5613440"/>
            <a:ext cx="13730049" cy="116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                                                                                                                                                                                                vs</a:t>
            </a:r>
            <a:endParaRPr lang="en-US" sz="55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C8AFA839-8C21-886E-5D72-B2AB706EB0DA}"/>
              </a:ext>
            </a:extLst>
          </p:cNvPr>
          <p:cNvSpPr/>
          <p:nvPr/>
        </p:nvSpPr>
        <p:spPr>
          <a:xfrm>
            <a:off x="450175" y="5812631"/>
            <a:ext cx="13730049" cy="116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endParaRPr lang="en-US" sz="550" dirty="0"/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DE3A51D9-FEC4-A3A1-1C28-2DBB14C4D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54" y="1070967"/>
            <a:ext cx="12784291" cy="6507102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7D0CC20F-ED5A-8659-065E-96156C76A678}"/>
              </a:ext>
            </a:extLst>
          </p:cNvPr>
          <p:cNvSpPr/>
          <p:nvPr/>
        </p:nvSpPr>
        <p:spPr>
          <a:xfrm>
            <a:off x="469225" y="322540"/>
            <a:ext cx="2769394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1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036015838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2D369-0EE0-BF14-E48C-F182F87AA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151642AE-DBC5-E715-CE9D-B0F3B3EB1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88" y="863029"/>
            <a:ext cx="13392824" cy="6637105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DB20D9C6-2EAB-6305-B44D-A1CB2F7F9B46}"/>
              </a:ext>
            </a:extLst>
          </p:cNvPr>
          <p:cNvSpPr/>
          <p:nvPr/>
        </p:nvSpPr>
        <p:spPr>
          <a:xfrm>
            <a:off x="463987" y="5028724"/>
            <a:ext cx="13702427" cy="12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                                                                                                                                                                                             vs</a:t>
            </a:r>
            <a:endParaRPr lang="en-US" sz="55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476D7E4F-A6FA-A058-B1C5-3E6F1BA8E280}"/>
              </a:ext>
            </a:extLst>
          </p:cNvPr>
          <p:cNvSpPr/>
          <p:nvPr/>
        </p:nvSpPr>
        <p:spPr>
          <a:xfrm>
            <a:off x="463987" y="5233988"/>
            <a:ext cx="13702427" cy="12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endParaRPr lang="en-US" sz="550" dirty="0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AA1EA506-AFC9-B4AD-ED3A-C8A567D71C89}"/>
              </a:ext>
            </a:extLst>
          </p:cNvPr>
          <p:cNvSpPr/>
          <p:nvPr/>
        </p:nvSpPr>
        <p:spPr>
          <a:xfrm>
            <a:off x="469225" y="322540"/>
            <a:ext cx="2769394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1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088959417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63987" y="5028724"/>
            <a:ext cx="13702427" cy="12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                                                                                                                                                                                             vs</a:t>
            </a:r>
            <a:endParaRPr lang="en-US" sz="550" dirty="0"/>
          </a:p>
        </p:txBody>
      </p:sp>
      <p:sp>
        <p:nvSpPr>
          <p:cNvPr id="5" name="Text 2"/>
          <p:cNvSpPr/>
          <p:nvPr/>
        </p:nvSpPr>
        <p:spPr>
          <a:xfrm>
            <a:off x="463987" y="5233988"/>
            <a:ext cx="13702427" cy="12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endParaRPr lang="en-US" sz="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48" y="887747"/>
            <a:ext cx="12754814" cy="6791826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7B22677C-843F-CB56-0914-5E2BAB70F992}"/>
              </a:ext>
            </a:extLst>
          </p:cNvPr>
          <p:cNvSpPr/>
          <p:nvPr/>
        </p:nvSpPr>
        <p:spPr>
          <a:xfrm>
            <a:off x="469225" y="322540"/>
            <a:ext cx="2769394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1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Examples</a:t>
            </a: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675EE-6999-3299-BB87-6B54AE2B1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192BB0C-4C2C-0928-537B-899B867EE7BF}"/>
              </a:ext>
            </a:extLst>
          </p:cNvPr>
          <p:cNvSpPr/>
          <p:nvPr/>
        </p:nvSpPr>
        <p:spPr>
          <a:xfrm>
            <a:off x="758309" y="1635919"/>
            <a:ext cx="13113782" cy="1720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750"/>
              </a:lnSpc>
            </a:pPr>
            <a:r>
              <a:rPr lang="en-US" sz="20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INSIGHT 03 </a:t>
            </a:r>
            <a:br>
              <a:rPr lang="en-US" sz="54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</a:br>
            <a:r>
              <a:rPr lang="en-US" sz="54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Voice and Tone</a:t>
            </a:r>
            <a:endParaRPr lang="en-US" sz="54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B87BA16-76A9-4670-125B-8F72B366F920}"/>
              </a:ext>
            </a:extLst>
          </p:cNvPr>
          <p:cNvSpPr/>
          <p:nvPr/>
        </p:nvSpPr>
        <p:spPr>
          <a:xfrm>
            <a:off x="758309" y="3546395"/>
            <a:ext cx="11094006" cy="498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3900"/>
              </a:lnSpc>
              <a:buNone/>
            </a:pPr>
            <a:r>
              <a:rPr lang="en-US" sz="3100" dirty="0">
                <a:solidFill>
                  <a:schemeClr val="bg1"/>
                </a:solidFill>
                <a:latin typeface="DM Sans" pitchFamily="2" charset="77"/>
                <a:ea typeface="Dela Gothic One" pitchFamily="34" charset="-122"/>
              </a:rPr>
              <a:t>Emotional vs. Practical Communication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F4B5CC1F-DE0B-E607-1FB4-C147A1C9DBB3}"/>
              </a:ext>
            </a:extLst>
          </p:cNvPr>
          <p:cNvSpPr/>
          <p:nvPr/>
        </p:nvSpPr>
        <p:spPr>
          <a:xfrm>
            <a:off x="758309" y="5677018"/>
            <a:ext cx="365652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German Banking Websites</a:t>
            </a:r>
            <a:endParaRPr lang="en-US" sz="195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E50C6865-4E51-21D8-EE5A-345CD89E74C9}"/>
              </a:ext>
            </a:extLst>
          </p:cNvPr>
          <p:cNvSpPr/>
          <p:nvPr/>
        </p:nvSpPr>
        <p:spPr>
          <a:xfrm>
            <a:off x="758309" y="6102428"/>
            <a:ext cx="6177796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</a:rPr>
              <a:t>Use a subtle, practical tone with a focus on clarity and efficiency.</a:t>
            </a: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6D0CC16A-DB06-9626-BED2-FCC038DC857E}"/>
              </a:ext>
            </a:extLst>
          </p:cNvPr>
          <p:cNvSpPr/>
          <p:nvPr/>
        </p:nvSpPr>
        <p:spPr>
          <a:xfrm>
            <a:off x="7504748" y="5677018"/>
            <a:ext cx="387619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Indian Banking Websites</a:t>
            </a:r>
            <a:endParaRPr lang="en-US" sz="195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681EB1B5-CE11-7D5A-2272-D71BA923ADF0}"/>
              </a:ext>
            </a:extLst>
          </p:cNvPr>
          <p:cNvSpPr/>
          <p:nvPr/>
        </p:nvSpPr>
        <p:spPr>
          <a:xfrm>
            <a:off x="7504747" y="6102428"/>
            <a:ext cx="6583785" cy="146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Emphasize an emotional tone, focusing on personal connection and care.</a:t>
            </a:r>
            <a:endParaRPr lang="en-US" sz="14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B3D51-B31F-DF19-1417-AE7003761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4568103"/>
            <a:ext cx="857008" cy="857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7618C-F9FE-F0FA-37DA-3D08827A7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748" y="4568103"/>
            <a:ext cx="857008" cy="85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91183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9225" y="322540"/>
            <a:ext cx="2769394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1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Examples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74" y="1058509"/>
            <a:ext cx="12937249" cy="63521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9225" y="5622607"/>
            <a:ext cx="13691949" cy="121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                                                                                                                                                                                             vs</a:t>
            </a:r>
            <a:endParaRPr lang="en-US" sz="600" dirty="0"/>
          </a:p>
        </p:txBody>
      </p:sp>
      <p:sp>
        <p:nvSpPr>
          <p:cNvPr id="5" name="Text 2"/>
          <p:cNvSpPr/>
          <p:nvPr/>
        </p:nvSpPr>
        <p:spPr>
          <a:xfrm>
            <a:off x="469225" y="5830253"/>
            <a:ext cx="13691949" cy="121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endParaRPr lang="en-US" sz="600" dirty="0"/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7D14C-D854-6DB2-BF2E-46FBD4781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72969069-3A5B-61C7-5EC6-937FD123BC52}"/>
              </a:ext>
            </a:extLst>
          </p:cNvPr>
          <p:cNvSpPr/>
          <p:nvPr/>
        </p:nvSpPr>
        <p:spPr>
          <a:xfrm>
            <a:off x="469225" y="5622607"/>
            <a:ext cx="13691949" cy="121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                                                                                                                                                                                             vs</a:t>
            </a:r>
            <a:endParaRPr lang="en-US" sz="6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3D9E2B4-9D86-BAB8-341F-7094AE5976E9}"/>
              </a:ext>
            </a:extLst>
          </p:cNvPr>
          <p:cNvSpPr/>
          <p:nvPr/>
        </p:nvSpPr>
        <p:spPr>
          <a:xfrm>
            <a:off x="469225" y="5830253"/>
            <a:ext cx="13691949" cy="121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endParaRPr lang="en-US" sz="600" dirty="0"/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29BED79F-D132-1D64-F651-236E703C0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34" y="1289142"/>
            <a:ext cx="12834932" cy="5871945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0700E67F-DC1F-26D9-BA6D-E534A68C3C26}"/>
              </a:ext>
            </a:extLst>
          </p:cNvPr>
          <p:cNvSpPr/>
          <p:nvPr/>
        </p:nvSpPr>
        <p:spPr>
          <a:xfrm>
            <a:off x="469225" y="322540"/>
            <a:ext cx="2769394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1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870048198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41534"/>
            <a:ext cx="6889909" cy="272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" y="1319349"/>
            <a:ext cx="7401638" cy="55909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072080" y="1531775"/>
            <a:ext cx="4489966" cy="561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5400" b="1" dirty="0">
                <a:solidFill>
                  <a:schemeClr val="bg1"/>
                </a:solidFill>
                <a:latin typeface="Permanent Marker" panose="02000000000000000000" pitchFamily="2" charset="0"/>
                <a:ea typeface="Dela Gothic One" pitchFamily="34" charset="-122"/>
                <a:cs typeface="Dela Gothic One" pitchFamily="34" charset="-120"/>
              </a:rPr>
              <a:t>Hi! I am Kapil…</a:t>
            </a:r>
            <a:endParaRPr lang="en-US" sz="5400" b="1" dirty="0">
              <a:solidFill>
                <a:schemeClr val="bg1"/>
              </a:solidFill>
              <a:latin typeface="Permanent Marker" panose="020000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072080" y="2434642"/>
            <a:ext cx="5807512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Senior Content Designer at Dentsu Global Services, words-and-culture nerd, and part-time scribbler of things. </a:t>
            </a:r>
            <a:b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b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b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8072080" y="3470760"/>
            <a:ext cx="224492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FUN FACTS:</a:t>
            </a:r>
            <a:endParaRPr lang="en-US" sz="1750" dirty="0">
              <a:solidFill>
                <a:srgbClr val="FF472E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8072080" y="3822899"/>
            <a:ext cx="5807512" cy="68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I’ve been playing video games for 25 years, everything from 8-bit classics to hyper-realistic AAA titles. </a:t>
            </a:r>
            <a:b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endParaRPr lang="en-US" sz="1300" dirty="0">
              <a:solidFill>
                <a:srgbClr val="FFE5E5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072080" y="4429082"/>
            <a:ext cx="5807512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I’m a part-time illustrator who loves drawing characters and moments that don’t exist… yet.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8072080" y="5030374"/>
            <a:ext cx="5807512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 break down game-specific UX writing on my LinkedIn.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8072080" y="5914664"/>
            <a:ext cx="3057049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MY UNOFFICIAL QA TEAM:</a:t>
            </a:r>
            <a:endParaRPr lang="en-US" sz="1750" dirty="0">
              <a:solidFill>
                <a:srgbClr val="FF472E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8072080" y="6228024"/>
            <a:ext cx="5807512" cy="1364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Meet Milo and Zoey! They're always ready to protest any copy that doesn’t meet their mysterious internal standards.</a:t>
            </a:r>
            <a:endParaRPr lang="en-US" sz="1650" dirty="0"/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06" y="957144"/>
            <a:ext cx="13116452" cy="65121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42555" y="5617607"/>
            <a:ext cx="13745289" cy="115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                                                                                                                                                                                             vs</a:t>
            </a:r>
            <a:endParaRPr lang="en-US" sz="550" dirty="0"/>
          </a:p>
        </p:txBody>
      </p:sp>
      <p:sp>
        <p:nvSpPr>
          <p:cNvPr id="5" name="Text 2"/>
          <p:cNvSpPr/>
          <p:nvPr/>
        </p:nvSpPr>
        <p:spPr>
          <a:xfrm>
            <a:off x="442555" y="5813465"/>
            <a:ext cx="13745289" cy="115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endParaRPr lang="en-US" sz="550" dirty="0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990209E0-62B2-DD34-0BDA-5F676738A994}"/>
              </a:ext>
            </a:extLst>
          </p:cNvPr>
          <p:cNvSpPr/>
          <p:nvPr/>
        </p:nvSpPr>
        <p:spPr>
          <a:xfrm>
            <a:off x="469225" y="322540"/>
            <a:ext cx="2769394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1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Examples</a:t>
            </a:r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CDB16-3DA6-C5F9-C631-F08AD7C17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660B4754-309F-3871-D71D-F9FF8693C677}"/>
              </a:ext>
            </a:extLst>
          </p:cNvPr>
          <p:cNvSpPr/>
          <p:nvPr/>
        </p:nvSpPr>
        <p:spPr>
          <a:xfrm>
            <a:off x="442555" y="5617607"/>
            <a:ext cx="13745289" cy="115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                                                                                                                                                                                             vs</a:t>
            </a:r>
            <a:endParaRPr lang="en-US" sz="55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9D4466BE-DD69-5F0E-460F-5FB4672C4EE9}"/>
              </a:ext>
            </a:extLst>
          </p:cNvPr>
          <p:cNvSpPr/>
          <p:nvPr/>
        </p:nvSpPr>
        <p:spPr>
          <a:xfrm>
            <a:off x="442555" y="5813465"/>
            <a:ext cx="13745289" cy="115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endParaRPr lang="en-US" sz="550" dirty="0"/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23420345-6414-D7F6-A407-8AAF7FF7D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70" y="957144"/>
            <a:ext cx="13326126" cy="6699168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FDC0D8F-DA24-9859-0A37-BD9B76C0B2C2}"/>
              </a:ext>
            </a:extLst>
          </p:cNvPr>
          <p:cNvSpPr/>
          <p:nvPr/>
        </p:nvSpPr>
        <p:spPr>
          <a:xfrm>
            <a:off x="469225" y="322540"/>
            <a:ext cx="2769394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1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237878831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1065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E98A38-F2B6-5584-EE91-7D1774C6F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0B7BB83-88D3-4A9F-4295-D832FD541546}"/>
              </a:ext>
            </a:extLst>
          </p:cNvPr>
          <p:cNvSpPr/>
          <p:nvPr/>
        </p:nvSpPr>
        <p:spPr>
          <a:xfrm>
            <a:off x="1676276" y="838126"/>
            <a:ext cx="13126402" cy="2432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750"/>
              </a:lnSpc>
            </a:pPr>
            <a:r>
              <a:rPr lang="en-IN" sz="54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Culture-Led Content Design</a:t>
            </a:r>
            <a:endParaRPr lang="en-US" sz="5400" dirty="0">
              <a:solidFill>
                <a:srgbClr val="FF472E"/>
              </a:solidFill>
              <a:latin typeface="Dela Gothic One" pitchFamily="34" charset="0"/>
              <a:ea typeface="Dela Gothic One" pitchFamily="34" charset="-122"/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7378093E-1F65-6BBE-10A9-080A0500A1C4}"/>
              </a:ext>
            </a:extLst>
          </p:cNvPr>
          <p:cNvSpPr/>
          <p:nvPr/>
        </p:nvSpPr>
        <p:spPr>
          <a:xfrm>
            <a:off x="3151005" y="2676566"/>
            <a:ext cx="874130" cy="874130"/>
          </a:xfrm>
          <a:prstGeom prst="roundRect">
            <a:avLst>
              <a:gd name="adj" fmla="val 17064968"/>
            </a:avLst>
          </a:prstGeom>
          <a:solidFill>
            <a:srgbClr val="FF472E"/>
          </a:solidFill>
          <a:ln/>
        </p:spPr>
        <p:txBody>
          <a:bodyPr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9F1F77CC-821E-6E04-96A1-E0A02E2710DF}"/>
              </a:ext>
            </a:extLst>
          </p:cNvPr>
          <p:cNvSpPr/>
          <p:nvPr/>
        </p:nvSpPr>
        <p:spPr>
          <a:xfrm>
            <a:off x="2348778" y="3826035"/>
            <a:ext cx="2478584" cy="2949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b="1" dirty="0">
                <a:solidFill>
                  <a:srgbClr val="FFE5E5"/>
                </a:solidFill>
                <a:latin typeface="DM Sans" pitchFamily="2" charset="77"/>
                <a:ea typeface="Dela Gothic One" pitchFamily="34" charset="-122"/>
                <a:cs typeface="Dela Gothic One" pitchFamily="34" charset="-120"/>
              </a:rPr>
              <a:t>Collaborate</a:t>
            </a:r>
            <a:endParaRPr lang="en-US" sz="2000" b="1" dirty="0">
              <a:latin typeface="DM Sans" pitchFamily="2" charset="77"/>
            </a:endParaRP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1013BDF3-95DA-9118-390F-5CF239BAE11A}"/>
              </a:ext>
            </a:extLst>
          </p:cNvPr>
          <p:cNvSpPr/>
          <p:nvPr/>
        </p:nvSpPr>
        <p:spPr>
          <a:xfrm>
            <a:off x="6881868" y="2676566"/>
            <a:ext cx="874130" cy="874130"/>
          </a:xfrm>
          <a:prstGeom prst="roundRect">
            <a:avLst>
              <a:gd name="adj" fmla="val 17064968"/>
            </a:avLst>
          </a:prstGeom>
          <a:solidFill>
            <a:srgbClr val="FF472E"/>
          </a:solidFill>
          <a:ln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198DDA7D-630C-0F4D-96C2-1ED57EB3C7DA}"/>
              </a:ext>
            </a:extLst>
          </p:cNvPr>
          <p:cNvSpPr/>
          <p:nvPr/>
        </p:nvSpPr>
        <p:spPr>
          <a:xfrm>
            <a:off x="6079641" y="3826035"/>
            <a:ext cx="2478584" cy="2949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b="1" dirty="0">
                <a:solidFill>
                  <a:srgbClr val="FFE5E5"/>
                </a:solidFill>
                <a:latin typeface="DM Sans" pitchFamily="2" charset="77"/>
                <a:ea typeface="Dela Gothic One" pitchFamily="34" charset="-122"/>
              </a:rPr>
              <a:t>Clarity</a:t>
            </a: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0B6BCF07-F3E1-D239-D3E6-6A06F27F5A77}"/>
              </a:ext>
            </a:extLst>
          </p:cNvPr>
          <p:cNvSpPr/>
          <p:nvPr/>
        </p:nvSpPr>
        <p:spPr>
          <a:xfrm>
            <a:off x="10612732" y="2676566"/>
            <a:ext cx="874130" cy="874130"/>
          </a:xfrm>
          <a:prstGeom prst="roundRect">
            <a:avLst>
              <a:gd name="adj" fmla="val 17064968"/>
            </a:avLst>
          </a:prstGeom>
          <a:solidFill>
            <a:srgbClr val="FF472E"/>
          </a:solidFill>
          <a:ln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AE67B0FA-21C1-DE1C-AD97-C76064D538AE}"/>
              </a:ext>
            </a:extLst>
          </p:cNvPr>
          <p:cNvSpPr/>
          <p:nvPr/>
        </p:nvSpPr>
        <p:spPr>
          <a:xfrm>
            <a:off x="9810505" y="3826035"/>
            <a:ext cx="2478584" cy="2949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b="1" dirty="0">
                <a:solidFill>
                  <a:srgbClr val="FFE5E5"/>
                </a:solidFill>
                <a:latin typeface="DM Sans" pitchFamily="2" charset="77"/>
                <a:ea typeface="Dela Gothic One" pitchFamily="34" charset="-122"/>
                <a:cs typeface="Dela Gothic One" pitchFamily="34" charset="-120"/>
              </a:rPr>
              <a:t>Research</a:t>
            </a:r>
            <a:endParaRPr lang="en-US" sz="2000" b="1" dirty="0">
              <a:latin typeface="DM Sans" pitchFamily="2" charset="77"/>
            </a:endParaRPr>
          </a:p>
        </p:txBody>
      </p:sp>
      <p:sp>
        <p:nvSpPr>
          <p:cNvPr id="25" name="Shape 2">
            <a:extLst>
              <a:ext uri="{FF2B5EF4-FFF2-40B4-BE49-F238E27FC236}">
                <a16:creationId xmlns:a16="http://schemas.microsoft.com/office/drawing/2014/main" id="{8102F914-4A9D-A92A-1289-9029F4829084}"/>
              </a:ext>
            </a:extLst>
          </p:cNvPr>
          <p:cNvSpPr/>
          <p:nvPr/>
        </p:nvSpPr>
        <p:spPr>
          <a:xfrm>
            <a:off x="3151005" y="5454936"/>
            <a:ext cx="874130" cy="874130"/>
          </a:xfrm>
          <a:prstGeom prst="roundRect">
            <a:avLst>
              <a:gd name="adj" fmla="val 17064968"/>
            </a:avLst>
          </a:prstGeom>
          <a:solidFill>
            <a:srgbClr val="FF472E"/>
          </a:solidFill>
          <a:ln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6" name="Text 3">
            <a:extLst>
              <a:ext uri="{FF2B5EF4-FFF2-40B4-BE49-F238E27FC236}">
                <a16:creationId xmlns:a16="http://schemas.microsoft.com/office/drawing/2014/main" id="{700EF721-2D8D-AB15-6833-E0F9D2FB480E}"/>
              </a:ext>
            </a:extLst>
          </p:cNvPr>
          <p:cNvSpPr/>
          <p:nvPr/>
        </p:nvSpPr>
        <p:spPr>
          <a:xfrm>
            <a:off x="2348778" y="6604405"/>
            <a:ext cx="2335189" cy="5899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b="1" dirty="0">
                <a:solidFill>
                  <a:srgbClr val="FFE5E5"/>
                </a:solidFill>
                <a:latin typeface="DM Sans" pitchFamily="2" charset="77"/>
                <a:ea typeface="Dela Gothic One" pitchFamily="34" charset="-122"/>
                <a:cs typeface="Dela Gothic One" pitchFamily="34" charset="-120"/>
              </a:rPr>
              <a:t>Diversified Sources</a:t>
            </a:r>
            <a:endParaRPr lang="en-US" sz="2000" b="1" dirty="0">
              <a:latin typeface="DM Sans" pitchFamily="2" charset="77"/>
            </a:endParaRPr>
          </a:p>
        </p:txBody>
      </p:sp>
      <p:sp>
        <p:nvSpPr>
          <p:cNvPr id="27" name="Shape 2">
            <a:extLst>
              <a:ext uri="{FF2B5EF4-FFF2-40B4-BE49-F238E27FC236}">
                <a16:creationId xmlns:a16="http://schemas.microsoft.com/office/drawing/2014/main" id="{CAD75B0C-6E7A-E2A7-7336-084E1FD88FB3}"/>
              </a:ext>
            </a:extLst>
          </p:cNvPr>
          <p:cNvSpPr/>
          <p:nvPr/>
        </p:nvSpPr>
        <p:spPr>
          <a:xfrm>
            <a:off x="6881868" y="5454936"/>
            <a:ext cx="874130" cy="874130"/>
          </a:xfrm>
          <a:prstGeom prst="roundRect">
            <a:avLst>
              <a:gd name="adj" fmla="val 17064968"/>
            </a:avLst>
          </a:prstGeom>
          <a:solidFill>
            <a:srgbClr val="FF472E"/>
          </a:solidFill>
          <a:ln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8" name="Text 3">
            <a:extLst>
              <a:ext uri="{FF2B5EF4-FFF2-40B4-BE49-F238E27FC236}">
                <a16:creationId xmlns:a16="http://schemas.microsoft.com/office/drawing/2014/main" id="{F27F26AE-9783-F9D6-A23C-35C96ADF7BBC}"/>
              </a:ext>
            </a:extLst>
          </p:cNvPr>
          <p:cNvSpPr/>
          <p:nvPr/>
        </p:nvSpPr>
        <p:spPr>
          <a:xfrm>
            <a:off x="6079641" y="6604405"/>
            <a:ext cx="2478584" cy="5899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b="1" dirty="0">
                <a:solidFill>
                  <a:srgbClr val="FFE5E5"/>
                </a:solidFill>
                <a:latin typeface="DM Sans" pitchFamily="2" charset="77"/>
                <a:ea typeface="Dela Gothic One" pitchFamily="34" charset="-122"/>
                <a:cs typeface="Dela Gothic One" pitchFamily="34" charset="-120"/>
              </a:rPr>
              <a:t>Use of Tools &amp;  Frameworks</a:t>
            </a:r>
            <a:endParaRPr lang="en-US" sz="2000" b="1" dirty="0">
              <a:latin typeface="DM Sans" pitchFamily="2" charset="77"/>
            </a:endParaRPr>
          </a:p>
        </p:txBody>
      </p:sp>
      <p:sp>
        <p:nvSpPr>
          <p:cNvPr id="29" name="Shape 2">
            <a:extLst>
              <a:ext uri="{FF2B5EF4-FFF2-40B4-BE49-F238E27FC236}">
                <a16:creationId xmlns:a16="http://schemas.microsoft.com/office/drawing/2014/main" id="{45C5CF9A-F486-176A-6DD7-A8A3A9C02118}"/>
              </a:ext>
            </a:extLst>
          </p:cNvPr>
          <p:cNvSpPr/>
          <p:nvPr/>
        </p:nvSpPr>
        <p:spPr>
          <a:xfrm>
            <a:off x="10612732" y="5454936"/>
            <a:ext cx="874130" cy="874130"/>
          </a:xfrm>
          <a:prstGeom prst="roundRect">
            <a:avLst>
              <a:gd name="adj" fmla="val 17064968"/>
            </a:avLst>
          </a:prstGeom>
          <a:solidFill>
            <a:srgbClr val="FF472E"/>
          </a:solidFill>
          <a:ln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0" name="Text 3">
            <a:extLst>
              <a:ext uri="{FF2B5EF4-FFF2-40B4-BE49-F238E27FC236}">
                <a16:creationId xmlns:a16="http://schemas.microsoft.com/office/drawing/2014/main" id="{37A7EFCD-D650-82D9-4F6C-F8002E58C90A}"/>
              </a:ext>
            </a:extLst>
          </p:cNvPr>
          <p:cNvSpPr/>
          <p:nvPr/>
        </p:nvSpPr>
        <p:spPr>
          <a:xfrm>
            <a:off x="9810505" y="6604405"/>
            <a:ext cx="2478584" cy="5899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b="1" dirty="0">
                <a:solidFill>
                  <a:srgbClr val="FFE5E5"/>
                </a:solidFill>
                <a:latin typeface="DM Sans" pitchFamily="2" charset="77"/>
                <a:ea typeface="Dela Gothic One" pitchFamily="34" charset="-122"/>
                <a:cs typeface="Dela Gothic One" pitchFamily="34" charset="-120"/>
              </a:rPr>
              <a:t>Thoughtful Integration</a:t>
            </a:r>
            <a:endParaRPr lang="en-US" sz="2000" b="1" dirty="0">
              <a:latin typeface="DM Sans" pitchFamily="2" charset="77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E7880B-80BE-CAAF-F6B2-3C4A128A5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412" y="2898914"/>
            <a:ext cx="463316" cy="4633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6DF7C9F-D043-6B59-4D4F-B96B8ED33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8589" y="2827021"/>
            <a:ext cx="573222" cy="5732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5DF40F-E8B0-2124-616C-24595126ED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6128" y="2879133"/>
            <a:ext cx="453176" cy="4531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B6FF6-2BB8-5A31-EA11-CDE618D3F0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4873" y="5572563"/>
            <a:ext cx="586394" cy="586394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C12AF7-655C-CABC-52C5-7837CDFB34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5783" y="5639904"/>
            <a:ext cx="491180" cy="4911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28CEF01-D0A2-3241-3BD0-354584DE58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9467" y="5608752"/>
            <a:ext cx="566498" cy="56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59168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E378B-F4E6-13AB-7574-15A8E1F7D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6131C75-315E-6CBF-544A-0904841495E9}"/>
              </a:ext>
            </a:extLst>
          </p:cNvPr>
          <p:cNvSpPr/>
          <p:nvPr/>
        </p:nvSpPr>
        <p:spPr>
          <a:xfrm>
            <a:off x="1248640" y="1806327"/>
            <a:ext cx="13113782" cy="507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6600" dirty="0">
                <a:solidFill>
                  <a:schemeClr val="bg1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"Think like a wise man but communicate in the language of the people."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A7D9637-1D05-C709-B704-9BF2FECE2BA5}"/>
              </a:ext>
            </a:extLst>
          </p:cNvPr>
          <p:cNvSpPr/>
          <p:nvPr/>
        </p:nvSpPr>
        <p:spPr>
          <a:xfrm>
            <a:off x="1248640" y="5953742"/>
            <a:ext cx="5108972" cy="498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— William Butler Yeats</a:t>
            </a:r>
            <a:endParaRPr lang="en-US" sz="3100" dirty="0">
              <a:solidFill>
                <a:srgbClr val="FF47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10467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F48B8-87D2-0083-4350-E60F52AF4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84453BA-B93B-819A-AF6E-F1CF1BA053AB}"/>
              </a:ext>
            </a:extLst>
          </p:cNvPr>
          <p:cNvSpPr/>
          <p:nvPr/>
        </p:nvSpPr>
        <p:spPr>
          <a:xfrm>
            <a:off x="8764845" y="0"/>
            <a:ext cx="5865555" cy="822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89A947F0-9C8E-888A-06DF-8BCB44A496F5}"/>
              </a:ext>
            </a:extLst>
          </p:cNvPr>
          <p:cNvSpPr/>
          <p:nvPr/>
        </p:nvSpPr>
        <p:spPr>
          <a:xfrm>
            <a:off x="758309" y="757714"/>
            <a:ext cx="7627382" cy="124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800"/>
              </a:lnSpc>
              <a:buNone/>
            </a:pPr>
            <a:r>
              <a:rPr lang="en-US" sz="78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Thank You!</a:t>
            </a:r>
            <a:endParaRPr lang="en-US" sz="7850" dirty="0"/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761BAC8F-DA24-109F-CB7D-4664D4B23DD6}"/>
              </a:ext>
            </a:extLst>
          </p:cNvPr>
          <p:cNvSpPr/>
          <p:nvPr/>
        </p:nvSpPr>
        <p:spPr>
          <a:xfrm>
            <a:off x="758309" y="2289215"/>
            <a:ext cx="7627382" cy="1153478"/>
          </a:xfrm>
          <a:prstGeom prst="roundRect">
            <a:avLst>
              <a:gd name="adj" fmla="val 6903"/>
            </a:avLst>
          </a:prstGeom>
          <a:solidFill>
            <a:srgbClr val="0A0A0A">
              <a:alpha val="17874"/>
            </a:srgbClr>
          </a:solidFill>
          <a:ln w="22860">
            <a:solidFill>
              <a:srgbClr val="8D2424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61DAC328-5924-2DE8-0BDD-EB8B3BECDEE2}"/>
              </a:ext>
            </a:extLst>
          </p:cNvPr>
          <p:cNvSpPr/>
          <p:nvPr/>
        </p:nvSpPr>
        <p:spPr>
          <a:xfrm>
            <a:off x="1562278" y="250162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00" b="1" dirty="0">
                <a:solidFill>
                  <a:srgbClr val="FF472E"/>
                </a:solidFill>
                <a:latin typeface="DM Sans" pitchFamily="2" charset="77"/>
                <a:ea typeface="Dela Gothic One" pitchFamily="34" charset="-122"/>
                <a:cs typeface="Adelle Sans Devanagari Semibold" panose="02000503000000020004" pitchFamily="2" charset="-78"/>
              </a:rPr>
              <a:t>Email</a:t>
            </a:r>
            <a:endParaRPr lang="en-US" sz="1200" b="1" dirty="0">
              <a:solidFill>
                <a:srgbClr val="FF472E"/>
              </a:solidFill>
              <a:latin typeface="DM Sans" pitchFamily="2" charset="77"/>
              <a:cs typeface="Adelle Sans Devanagari Semibold" panose="02000503000000020004" pitchFamily="2" charset="-78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CA8DD3E0-B827-D340-F55D-BA1FF40F680E}"/>
              </a:ext>
            </a:extLst>
          </p:cNvPr>
          <p:cNvSpPr/>
          <p:nvPr/>
        </p:nvSpPr>
        <p:spPr>
          <a:xfrm>
            <a:off x="1562278" y="2927032"/>
            <a:ext cx="720256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kdwivedi45@gmail.com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74DD2783-569B-5111-2337-B07ADAF4FAB8}"/>
              </a:ext>
            </a:extLst>
          </p:cNvPr>
          <p:cNvSpPr/>
          <p:nvPr/>
        </p:nvSpPr>
        <p:spPr>
          <a:xfrm>
            <a:off x="758309" y="3632240"/>
            <a:ext cx="7627382" cy="1153478"/>
          </a:xfrm>
          <a:prstGeom prst="roundRect">
            <a:avLst>
              <a:gd name="adj" fmla="val 6903"/>
            </a:avLst>
          </a:prstGeom>
          <a:solidFill>
            <a:srgbClr val="0A0A0A">
              <a:alpha val="17874"/>
            </a:srgbClr>
          </a:solidFill>
          <a:ln w="22860">
            <a:solidFill>
              <a:srgbClr val="8D2424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3760F62F-ED64-1717-FE2D-2A39746DEB98}"/>
              </a:ext>
            </a:extLst>
          </p:cNvPr>
          <p:cNvSpPr/>
          <p:nvPr/>
        </p:nvSpPr>
        <p:spPr>
          <a:xfrm>
            <a:off x="1562278" y="384464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00" b="1" dirty="0">
                <a:solidFill>
                  <a:srgbClr val="FF472E"/>
                </a:solidFill>
                <a:latin typeface="DM Sans" pitchFamily="2" charset="77"/>
                <a:ea typeface="Dela Gothic One" pitchFamily="34" charset="-122"/>
                <a:cs typeface="Adelle Sans Devanagari Semibold" panose="02000503000000020004" pitchFamily="2" charset="-78"/>
              </a:rPr>
              <a:t>LinkedIn</a:t>
            </a:r>
            <a:endParaRPr lang="en-US" sz="1200" b="1" dirty="0">
              <a:solidFill>
                <a:srgbClr val="FF472E"/>
              </a:solidFill>
              <a:latin typeface="DM Sans" pitchFamily="2" charset="77"/>
              <a:cs typeface="Adelle Sans Devanagari Semibold" panose="02000503000000020004" pitchFamily="2" charset="-78"/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D193D48F-3CA0-F995-7C4D-4D417F7A4861}"/>
              </a:ext>
            </a:extLst>
          </p:cNvPr>
          <p:cNvSpPr/>
          <p:nvPr/>
        </p:nvSpPr>
        <p:spPr>
          <a:xfrm>
            <a:off x="1562278" y="4270058"/>
            <a:ext cx="720256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Kapil Dwivedi</a:t>
            </a:r>
            <a:endParaRPr lang="en-US" sz="2000" dirty="0"/>
          </a:p>
        </p:txBody>
      </p:sp>
      <p:sp>
        <p:nvSpPr>
          <p:cNvPr id="11" name="Shape 7">
            <a:extLst>
              <a:ext uri="{FF2B5EF4-FFF2-40B4-BE49-F238E27FC236}">
                <a16:creationId xmlns:a16="http://schemas.microsoft.com/office/drawing/2014/main" id="{FB5D41E1-A6A0-6B01-7925-8DFF583A1905}"/>
              </a:ext>
            </a:extLst>
          </p:cNvPr>
          <p:cNvSpPr/>
          <p:nvPr/>
        </p:nvSpPr>
        <p:spPr>
          <a:xfrm>
            <a:off x="758309" y="4975265"/>
            <a:ext cx="7627382" cy="1153478"/>
          </a:xfrm>
          <a:prstGeom prst="roundRect">
            <a:avLst>
              <a:gd name="adj" fmla="val 6903"/>
            </a:avLst>
          </a:prstGeom>
          <a:solidFill>
            <a:srgbClr val="0A0A0A">
              <a:alpha val="17874"/>
            </a:srgbClr>
          </a:solidFill>
          <a:ln w="22860">
            <a:solidFill>
              <a:srgbClr val="8D2424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E92D6E9D-D83C-34EE-AD5E-D5E855EF5F95}"/>
              </a:ext>
            </a:extLst>
          </p:cNvPr>
          <p:cNvSpPr/>
          <p:nvPr/>
        </p:nvSpPr>
        <p:spPr>
          <a:xfrm>
            <a:off x="1562278" y="518767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00" b="1" dirty="0">
                <a:solidFill>
                  <a:srgbClr val="FF472E"/>
                </a:solidFill>
                <a:latin typeface="DM Sans" pitchFamily="2" charset="77"/>
                <a:ea typeface="Dela Gothic One" pitchFamily="34" charset="-122"/>
                <a:cs typeface="Adelle Sans Devanagari Semibold" panose="02000503000000020004" pitchFamily="2" charset="-78"/>
              </a:rPr>
              <a:t>Website</a:t>
            </a:r>
            <a:endParaRPr lang="en-US" sz="1200" b="1" dirty="0">
              <a:solidFill>
                <a:srgbClr val="FF472E"/>
              </a:solidFill>
              <a:latin typeface="DM Sans" pitchFamily="2" charset="77"/>
              <a:cs typeface="Adelle Sans Devanagari Semibold" panose="02000503000000020004" pitchFamily="2" charset="-78"/>
            </a:endParaRPr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63A5322A-E748-911C-1599-3D98AAE831B3}"/>
              </a:ext>
            </a:extLst>
          </p:cNvPr>
          <p:cNvSpPr/>
          <p:nvPr/>
        </p:nvSpPr>
        <p:spPr>
          <a:xfrm>
            <a:off x="1562278" y="5613083"/>
            <a:ext cx="720256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www.scribblemonkk.com</a:t>
            </a:r>
            <a:endParaRPr lang="en-US" sz="2000" dirty="0"/>
          </a:p>
        </p:txBody>
      </p:sp>
      <p:sp>
        <p:nvSpPr>
          <p:cNvPr id="14" name="Shape 10">
            <a:extLst>
              <a:ext uri="{FF2B5EF4-FFF2-40B4-BE49-F238E27FC236}">
                <a16:creationId xmlns:a16="http://schemas.microsoft.com/office/drawing/2014/main" id="{089ECF66-8046-7BE3-7F58-02E5D7A76D11}"/>
              </a:ext>
            </a:extLst>
          </p:cNvPr>
          <p:cNvSpPr/>
          <p:nvPr/>
        </p:nvSpPr>
        <p:spPr>
          <a:xfrm>
            <a:off x="758309" y="6318290"/>
            <a:ext cx="7627382" cy="1153478"/>
          </a:xfrm>
          <a:prstGeom prst="roundRect">
            <a:avLst>
              <a:gd name="adj" fmla="val 6903"/>
            </a:avLst>
          </a:prstGeom>
          <a:solidFill>
            <a:srgbClr val="0A0A0A">
              <a:alpha val="17874"/>
            </a:srgbClr>
          </a:solidFill>
          <a:ln w="22860">
            <a:solidFill>
              <a:srgbClr val="8D2424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133F4ACE-A3EB-C84E-7283-F4D9618BFF79}"/>
              </a:ext>
            </a:extLst>
          </p:cNvPr>
          <p:cNvSpPr/>
          <p:nvPr/>
        </p:nvSpPr>
        <p:spPr>
          <a:xfrm>
            <a:off x="1562278" y="653069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00" b="1" dirty="0">
                <a:solidFill>
                  <a:srgbClr val="FF472E"/>
                </a:solidFill>
                <a:latin typeface="DM Sans" pitchFamily="2" charset="77"/>
                <a:ea typeface="Dela Gothic One" pitchFamily="34" charset="-122"/>
                <a:cs typeface="Adelle Sans Devanagari Semibold" panose="02000503000000020004" pitchFamily="2" charset="-78"/>
              </a:rPr>
              <a:t>Phone</a:t>
            </a:r>
            <a:endParaRPr lang="en-US" sz="1200" b="1" dirty="0">
              <a:solidFill>
                <a:srgbClr val="FF472E"/>
              </a:solidFill>
              <a:latin typeface="DM Sans" pitchFamily="2" charset="77"/>
              <a:cs typeface="Adelle Sans Devanagari Semibold" panose="02000503000000020004" pitchFamily="2" charset="-78"/>
            </a:endParaRPr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714A94F7-B495-605B-EE83-ADB419D63896}"/>
              </a:ext>
            </a:extLst>
          </p:cNvPr>
          <p:cNvSpPr/>
          <p:nvPr/>
        </p:nvSpPr>
        <p:spPr>
          <a:xfrm>
            <a:off x="1562278" y="6956108"/>
            <a:ext cx="720256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+91-8574679746</a:t>
            </a:r>
            <a:endParaRPr lang="en-US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C04586-3F88-0145-AC8E-605E89020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837" y="6751917"/>
            <a:ext cx="361868" cy="3618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F28C0A-A472-BD5C-05A3-CEA848045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457" y="5359689"/>
            <a:ext cx="384629" cy="384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2EF3F9-33BB-2853-960E-C5CEF489B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837" y="2746098"/>
            <a:ext cx="361868" cy="361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84330E-3E81-0E9E-9ED4-F8F2D0295F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456" y="4024546"/>
            <a:ext cx="384630" cy="38463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2ED9221-24E1-287E-7027-88D8B0BF7310}"/>
              </a:ext>
            </a:extLst>
          </p:cNvPr>
          <p:cNvGrpSpPr/>
          <p:nvPr/>
        </p:nvGrpSpPr>
        <p:grpSpPr>
          <a:xfrm>
            <a:off x="9030777" y="954787"/>
            <a:ext cx="5369178" cy="5797130"/>
            <a:chOff x="9030777" y="1260838"/>
            <a:chExt cx="5369178" cy="5797130"/>
          </a:xfrm>
        </p:grpSpPr>
        <p:pic>
          <p:nvPicPr>
            <p:cNvPr id="3" name="Image 1" descr="preencoded.png">
              <a:extLst>
                <a:ext uri="{FF2B5EF4-FFF2-40B4-BE49-F238E27FC236}">
                  <a16:creationId xmlns:a16="http://schemas.microsoft.com/office/drawing/2014/main" id="{238FADAE-36E4-F92E-4D70-9C149FB63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E9E6DF"/>
                </a:clrFrom>
                <a:clrTo>
                  <a:srgbClr val="E9E6DF">
                    <a:alpha val="0"/>
                  </a:srgbClr>
                </a:clrTo>
              </a:clrChange>
            </a:blip>
            <a:srcRect l="9563" t="20283" r="10400" b="4336"/>
            <a:stretch>
              <a:fillRect/>
            </a:stretch>
          </p:blipFill>
          <p:spPr>
            <a:xfrm>
              <a:off x="9030777" y="2608459"/>
              <a:ext cx="5369178" cy="4449509"/>
            </a:xfrm>
            <a:prstGeom prst="rect">
              <a:avLst/>
            </a:prstGeom>
          </p:spPr>
        </p:pic>
        <p:pic>
          <p:nvPicPr>
            <p:cNvPr id="24" name="Picture 23" descr="A person in a suit smiling&#10;&#10;AI-generated content may be incorrect.">
              <a:extLst>
                <a:ext uri="{FF2B5EF4-FFF2-40B4-BE49-F238E27FC236}">
                  <a16:creationId xmlns:a16="http://schemas.microsoft.com/office/drawing/2014/main" id="{4D711435-E75F-5D9B-661A-E0D108779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117156" y="1260838"/>
              <a:ext cx="1196419" cy="1196419"/>
            </a:xfrm>
            <a:prstGeom prst="ellipse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DC2501-D77A-068B-AD34-CC2E1FC2E8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35625" y="6538429"/>
            <a:ext cx="523994" cy="52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3942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D4EA1-8356-AC65-2388-F9252ADD9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7AD30AB-4ADB-0297-D359-5DC1C5D568FE}"/>
              </a:ext>
            </a:extLst>
          </p:cNvPr>
          <p:cNvSpPr/>
          <p:nvPr/>
        </p:nvSpPr>
        <p:spPr>
          <a:xfrm>
            <a:off x="758309" y="1653183"/>
            <a:ext cx="6884670" cy="1720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50"/>
              </a:lnSpc>
              <a:buNone/>
            </a:pPr>
            <a:r>
              <a:rPr lang="en-US" sz="54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What is Culture?</a:t>
            </a:r>
            <a:endParaRPr lang="en-US" sz="5400" dirty="0">
              <a:solidFill>
                <a:srgbClr val="FF472E"/>
              </a:solidFill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37C8412-E31C-6F61-5189-100AD85C56C1}"/>
              </a:ext>
            </a:extLst>
          </p:cNvPr>
          <p:cNvSpPr/>
          <p:nvPr/>
        </p:nvSpPr>
        <p:spPr>
          <a:xfrm>
            <a:off x="758309" y="3218259"/>
            <a:ext cx="8662035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An Invisible Force / A secret ingredient that is omnipresent</a:t>
            </a:r>
            <a:endParaRPr lang="en-US" sz="195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BE4AF82-3461-DCCB-EB31-796903297EA2}"/>
              </a:ext>
            </a:extLst>
          </p:cNvPr>
          <p:cNvSpPr/>
          <p:nvPr/>
        </p:nvSpPr>
        <p:spPr>
          <a:xfrm>
            <a:off x="758190" y="3962995"/>
            <a:ext cx="13113782" cy="379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Culture is deeply rooted in our interaction with digital products</a:t>
            </a:r>
            <a:endParaRPr lang="en-US" sz="185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23963CCB-72AF-7C9F-141E-1E972251482D}"/>
              </a:ext>
            </a:extLst>
          </p:cNvPr>
          <p:cNvSpPr/>
          <p:nvPr/>
        </p:nvSpPr>
        <p:spPr>
          <a:xfrm>
            <a:off x="758309" y="4846796"/>
            <a:ext cx="4244816" cy="1729502"/>
          </a:xfrm>
          <a:prstGeom prst="roundRect">
            <a:avLst>
              <a:gd name="adj" fmla="val 4604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A54A479C-F1EE-2DC9-1E79-7AFBEB4B3044}"/>
              </a:ext>
            </a:extLst>
          </p:cNvPr>
          <p:cNvSpPr/>
          <p:nvPr/>
        </p:nvSpPr>
        <p:spPr>
          <a:xfrm>
            <a:off x="955477" y="5043964"/>
            <a:ext cx="282201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Shared Foundation</a:t>
            </a:r>
            <a:endParaRPr lang="en-US" sz="195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D7CE2853-0889-B4F2-C2F1-F11FA1D53F1D}"/>
              </a:ext>
            </a:extLst>
          </p:cNvPr>
          <p:cNvSpPr/>
          <p:nvPr/>
        </p:nvSpPr>
        <p:spPr>
          <a:xfrm>
            <a:off x="955477" y="5469374"/>
            <a:ext cx="385048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Culture encompasses shared beliefs, values, customs, and behaviors within a group or society.</a:t>
            </a:r>
            <a:endParaRPr lang="en-US" sz="1450" dirty="0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9C75A907-9FF7-8FD8-0E26-FCCD6B3BE430}"/>
              </a:ext>
            </a:extLst>
          </p:cNvPr>
          <p:cNvSpPr/>
          <p:nvPr/>
        </p:nvSpPr>
        <p:spPr>
          <a:xfrm>
            <a:off x="5192673" y="4846796"/>
            <a:ext cx="4244935" cy="1729502"/>
          </a:xfrm>
          <a:prstGeom prst="roundRect">
            <a:avLst>
              <a:gd name="adj" fmla="val 4604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AEB005AE-FAA5-2A5A-E7E6-D23C5E40D314}"/>
              </a:ext>
            </a:extLst>
          </p:cNvPr>
          <p:cNvSpPr/>
          <p:nvPr/>
        </p:nvSpPr>
        <p:spPr>
          <a:xfrm>
            <a:off x="5389840" y="5043964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Place of Origin</a:t>
            </a:r>
            <a:endParaRPr lang="en-US" sz="195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8351E36B-A7AC-3AEE-F06B-24F27953CBCC}"/>
              </a:ext>
            </a:extLst>
          </p:cNvPr>
          <p:cNvSpPr/>
          <p:nvPr/>
        </p:nvSpPr>
        <p:spPr>
          <a:xfrm>
            <a:off x="5389840" y="5469374"/>
            <a:ext cx="385060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Originates from a particular place</a:t>
            </a:r>
            <a:endParaRPr lang="en-US" sz="145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9AD6E6EF-BB86-B8C2-BB9B-D77B2EDAC8CB}"/>
              </a:ext>
            </a:extLst>
          </p:cNvPr>
          <p:cNvSpPr/>
          <p:nvPr/>
        </p:nvSpPr>
        <p:spPr>
          <a:xfrm>
            <a:off x="9627156" y="4846796"/>
            <a:ext cx="4244816" cy="1729502"/>
          </a:xfrm>
          <a:prstGeom prst="roundRect">
            <a:avLst>
              <a:gd name="adj" fmla="val 4604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9B8E92AE-3F5C-6DA2-9AC4-AD15FFD10FA2}"/>
              </a:ext>
            </a:extLst>
          </p:cNvPr>
          <p:cNvSpPr/>
          <p:nvPr/>
        </p:nvSpPr>
        <p:spPr>
          <a:xfrm>
            <a:off x="9824323" y="5043964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UX Impact</a:t>
            </a:r>
            <a:endParaRPr lang="en-US" sz="195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5BC28392-7CA8-018A-0EE5-6E7F48C9197E}"/>
              </a:ext>
            </a:extLst>
          </p:cNvPr>
          <p:cNvSpPr/>
          <p:nvPr/>
        </p:nvSpPr>
        <p:spPr>
          <a:xfrm>
            <a:off x="9824323" y="5469374"/>
            <a:ext cx="385048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 UX writing, culture impacts how users perceive and interact with content</a:t>
            </a:r>
            <a:endParaRPr lang="en-US" sz="1450" dirty="0"/>
          </a:p>
        </p:txBody>
      </p:sp>
    </p:spTree>
    <p:extLst>
      <p:ext uri="{BB962C8B-B14F-4D97-AF65-F5344CB8AC3E}">
        <p14:creationId xmlns:p14="http://schemas.microsoft.com/office/powerpoint/2010/main" val="2012362529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833205"/>
            <a:ext cx="5798582" cy="1720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750"/>
              </a:lnSpc>
            </a:pPr>
            <a:r>
              <a:rPr lang="en-US" sz="54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Cultural Differences</a:t>
            </a:r>
          </a:p>
        </p:txBody>
      </p:sp>
      <p:sp>
        <p:nvSpPr>
          <p:cNvPr id="4" name="Text 1"/>
          <p:cNvSpPr/>
          <p:nvPr/>
        </p:nvSpPr>
        <p:spPr>
          <a:xfrm>
            <a:off x="758309" y="4001741"/>
            <a:ext cx="5765483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Jack vs Maverick: A Tale of Two Worlds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58309" y="4761055"/>
            <a:ext cx="5798582" cy="1137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Variations in shared beliefs, values, customs, and behaviors that exist between different groups or societies.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25210" y="5519245"/>
            <a:ext cx="5798582" cy="758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Meet Samurai Jack and Maverick, embodying Japanese subtlety and American directness. </a:t>
            </a:r>
            <a:endParaRPr lang="en-US" sz="1450" dirty="0"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252776"/>
            <a:ext cx="7627382" cy="4302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50"/>
              </a:lnSpc>
              <a:buNone/>
            </a:pPr>
            <a:r>
              <a:rPr lang="en-US" sz="54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How do religious beliefs shape </a:t>
            </a:r>
            <a:r>
              <a:rPr lang="en-US" sz="54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banking</a:t>
            </a:r>
            <a:r>
              <a:rPr lang="en-US" sz="54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practices?</a:t>
            </a:r>
            <a:endParaRPr lang="en-US" sz="5400" dirty="0">
              <a:solidFill>
                <a:srgbClr val="FF472E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244709" y="5839420"/>
            <a:ext cx="7627382" cy="1137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Consider how deeply held spiritual and ethical frameworks can shape financial regulations, product offerings, and customer interactions around the globe. </a:t>
            </a:r>
            <a:endParaRPr lang="en-US" sz="1850" dirty="0"/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40312"/>
            <a:ext cx="13113782" cy="1720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50"/>
              </a:lnSpc>
              <a:buNone/>
            </a:pPr>
            <a:r>
              <a:rPr lang="en-US" sz="54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Religious Influence on</a:t>
            </a:r>
            <a:br>
              <a:rPr lang="en-US" sz="54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</a:br>
            <a:r>
              <a:rPr lang="en-US" sz="54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Banking Practices</a:t>
            </a:r>
            <a:endParaRPr lang="en-US" sz="5400" dirty="0">
              <a:solidFill>
                <a:srgbClr val="FF472E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58309" y="3640336"/>
            <a:ext cx="6462117" cy="3048833"/>
          </a:xfrm>
          <a:prstGeom prst="roundRect">
            <a:avLst>
              <a:gd name="adj" fmla="val 2612"/>
            </a:avLst>
          </a:prstGeom>
          <a:solidFill>
            <a:srgbClr val="0A0A0A">
              <a:alpha val="95000"/>
            </a:srgbClr>
          </a:solidFill>
          <a:ln w="2286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81169" y="3663196"/>
            <a:ext cx="6416397" cy="568643"/>
          </a:xfrm>
          <a:prstGeom prst="roundRect">
            <a:avLst>
              <a:gd name="adj" fmla="val 9178"/>
            </a:avLst>
          </a:prstGeom>
          <a:solidFill>
            <a:srgbClr val="740B0B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7148" y="3801427"/>
            <a:ext cx="284321" cy="28432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70717" y="4421386"/>
            <a:ext cx="3374827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Ethical Considerations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70717" y="4846796"/>
            <a:ext cx="603730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Different religions have specific ethical guidelines that shape financial transactions.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970717" y="5567005"/>
            <a:ext cx="603730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Example:</a:t>
            </a: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Islamic banking prohibits interest (Riba) and adheres strictly to Sharia principles, fostering fairness and equity.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7409974" y="3640336"/>
            <a:ext cx="6462117" cy="3048833"/>
          </a:xfrm>
          <a:prstGeom prst="roundRect">
            <a:avLst>
              <a:gd name="adj" fmla="val 2612"/>
            </a:avLst>
          </a:prstGeom>
          <a:solidFill>
            <a:srgbClr val="0A0A0A">
              <a:alpha val="95000"/>
            </a:srgbClr>
          </a:solidFill>
          <a:ln w="2286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7432834" y="3663196"/>
            <a:ext cx="6416397" cy="568643"/>
          </a:xfrm>
          <a:prstGeom prst="roundRect">
            <a:avLst>
              <a:gd name="adj" fmla="val 9178"/>
            </a:avLst>
          </a:prstGeom>
          <a:solidFill>
            <a:srgbClr val="740B0B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8812" y="3801427"/>
            <a:ext cx="284321" cy="28432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22381" y="4421386"/>
            <a:ext cx="4416743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Financial Products &amp; Services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7622381" y="4846796"/>
            <a:ext cx="603730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Religious values often guide product offerings and customer preferences, reflecting a deeper moral framework.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7622381" y="5567005"/>
            <a:ext cx="603730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Example:</a:t>
            </a: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In regions influenced by Sanatana Dharma, factors like auspicious dates, ethical investing, and the principles of Dharma (righteousness)  impact financial decisions.</a:t>
            </a:r>
            <a:endParaRPr lang="en-US" sz="1450" dirty="0"/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552" y="1484379"/>
            <a:ext cx="11604110" cy="60470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-436451" y="7699491"/>
            <a:ext cx="13338096" cy="335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                                                       Erin Meyer's work on cultural differences highlights variations in confrontation and emotional expression.</a:t>
            </a:r>
            <a:endParaRPr lang="en-US" sz="16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308019FA-19FC-952A-2D4A-40798581CACB}"/>
              </a:ext>
            </a:extLst>
          </p:cNvPr>
          <p:cNvSpPr/>
          <p:nvPr/>
        </p:nvSpPr>
        <p:spPr>
          <a:xfrm>
            <a:off x="992736" y="419338"/>
            <a:ext cx="12644929" cy="897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400"/>
              </a:lnSpc>
            </a:pPr>
            <a:r>
              <a:rPr lang="en-US" sz="43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 Erin Meyer's Culture Map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218" y="1513880"/>
            <a:ext cx="8068016" cy="602718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05220" y="7731204"/>
            <a:ext cx="13414534" cy="158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00"/>
              </a:lnSpc>
            </a:pPr>
            <a:r>
              <a:rPr lang="en-US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List of banks featured in the analysis</a:t>
            </a:r>
            <a:endParaRPr lang="en-US" sz="16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4DE60935-C92F-5962-9923-F16C30807AC2}"/>
              </a:ext>
            </a:extLst>
          </p:cNvPr>
          <p:cNvSpPr/>
          <p:nvPr/>
        </p:nvSpPr>
        <p:spPr>
          <a:xfrm>
            <a:off x="992736" y="419338"/>
            <a:ext cx="12644929" cy="897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400"/>
              </a:lnSpc>
            </a:pPr>
            <a:r>
              <a:rPr lang="en-US" sz="28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</a:t>
            </a:r>
            <a:r>
              <a:rPr lang="en-US" sz="435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Cross-Cultural Analysis</a:t>
            </a:r>
            <a:endParaRPr lang="en-US" sz="4350" dirty="0">
              <a:solidFill>
                <a:srgbClr val="FF472E"/>
              </a:solidFill>
              <a:latin typeface="Dela Gothic One" pitchFamily="34" charset="0"/>
              <a:ea typeface="Dela Gothic One" pitchFamily="34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59635-8B0A-3887-DE1F-382BECBD5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3CE3B7F-6F57-2057-FAA7-E02E790492B0}"/>
              </a:ext>
            </a:extLst>
          </p:cNvPr>
          <p:cNvSpPr/>
          <p:nvPr/>
        </p:nvSpPr>
        <p:spPr>
          <a:xfrm>
            <a:off x="758309" y="1635919"/>
            <a:ext cx="13113782" cy="1720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750"/>
              </a:lnSpc>
            </a:pPr>
            <a:r>
              <a:rPr lang="en-US" sz="2000" dirty="0">
                <a:solidFill>
                  <a:srgbClr val="FF472E"/>
                </a:solidFill>
                <a:latin typeface="Dela Gothic One" pitchFamily="34" charset="0"/>
                <a:ea typeface="Dela Gothic One" pitchFamily="34" charset="-122"/>
              </a:rPr>
              <a:t>INSIGHT 01 </a:t>
            </a:r>
            <a:br>
              <a:rPr lang="en-US" sz="54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</a:br>
            <a:r>
              <a:rPr lang="en-US" sz="54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Number of Options</a:t>
            </a:r>
            <a:endParaRPr lang="en-US" sz="5400" dirty="0"/>
          </a:p>
          <a:p>
            <a:pPr marL="0" indent="0" algn="l">
              <a:lnSpc>
                <a:spcPts val="6750"/>
              </a:lnSpc>
              <a:buNone/>
            </a:pPr>
            <a:endParaRPr lang="en-US" sz="54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4443450-886A-64A6-09B9-F19B5595DCF1}"/>
              </a:ext>
            </a:extLst>
          </p:cNvPr>
          <p:cNvSpPr/>
          <p:nvPr/>
        </p:nvSpPr>
        <p:spPr>
          <a:xfrm>
            <a:off x="758309" y="3546395"/>
            <a:ext cx="11094006" cy="498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3100" dirty="0">
                <a:solidFill>
                  <a:schemeClr val="bg1"/>
                </a:solidFill>
                <a:latin typeface="DM Sans" pitchFamily="2" charset="77"/>
                <a:ea typeface="Dela Gothic One" pitchFamily="34" charset="-122"/>
                <a:cs typeface="Dela Gothic One" pitchFamily="34" charset="-120"/>
              </a:rPr>
              <a:t>Reflecting Cultural Preferences in Content Design</a:t>
            </a:r>
            <a:endParaRPr lang="en-US" sz="310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E274964A-6799-74DB-95B8-66902782152B}"/>
              </a:ext>
            </a:extLst>
          </p:cNvPr>
          <p:cNvSpPr/>
          <p:nvPr/>
        </p:nvSpPr>
        <p:spPr>
          <a:xfrm>
            <a:off x="7504748" y="5677017"/>
            <a:ext cx="365652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Indian Banking Websites</a:t>
            </a:r>
            <a:endParaRPr lang="en-US" sz="195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88F122E5-A167-8094-1100-C3A508CCAF83}"/>
              </a:ext>
            </a:extLst>
          </p:cNvPr>
          <p:cNvSpPr/>
          <p:nvPr/>
        </p:nvSpPr>
        <p:spPr>
          <a:xfrm>
            <a:off x="7504748" y="6102427"/>
            <a:ext cx="651605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Feature a broader range of options, reflecting a cultural preference for variety and detailed information. Extensive footer and overview sections..</a:t>
            </a:r>
            <a:endParaRPr lang="en-US" sz="1450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7CEFEF79-2DCD-1F77-D0B2-555B92BD49D2}"/>
              </a:ext>
            </a:extLst>
          </p:cNvPr>
          <p:cNvSpPr/>
          <p:nvPr/>
        </p:nvSpPr>
        <p:spPr>
          <a:xfrm>
            <a:off x="758309" y="5677017"/>
            <a:ext cx="387619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German Banking Websites</a:t>
            </a:r>
            <a:endParaRPr lang="en-US" sz="195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4BC6B005-82A3-5797-6A92-6A9860546D3C}"/>
              </a:ext>
            </a:extLst>
          </p:cNvPr>
          <p:cNvSpPr/>
          <p:nvPr/>
        </p:nvSpPr>
        <p:spPr>
          <a:xfrm>
            <a:off x="758311" y="6145930"/>
            <a:ext cx="6367342" cy="8955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50"/>
              </a:lnSpc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Emphasize simplicity with 3–5 options, focusing on clarity and efficiency. Simple design &amp; writing. Noticeable use of white-space.</a:t>
            </a:r>
            <a:endParaRPr lang="en-US" sz="1450" dirty="0"/>
          </a:p>
          <a:p>
            <a:pPr>
              <a:lnSpc>
                <a:spcPts val="2350"/>
              </a:lnSpc>
            </a:pPr>
            <a:endParaRPr lang="en-US" sz="14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D39DB2-EACC-D632-11D4-BC8F74B1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4568103"/>
            <a:ext cx="857008" cy="857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1FCCA0-4B93-AA1F-0701-D9F3E6002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748" y="4568103"/>
            <a:ext cx="857008" cy="85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66758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634</Words>
  <Application>Microsoft Macintosh PowerPoint</Application>
  <PresentationFormat>Custom</PresentationFormat>
  <Paragraphs>119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Permanent Marker</vt:lpstr>
      <vt:lpstr>DM Sans</vt:lpstr>
      <vt:lpstr>Dela Gothic One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Kapil Dwivedi</cp:lastModifiedBy>
  <cp:revision>3</cp:revision>
  <dcterms:created xsi:type="dcterms:W3CDTF">2025-12-02T09:52:40Z</dcterms:created>
  <dcterms:modified xsi:type="dcterms:W3CDTF">2025-12-03T10:31:14Z</dcterms:modified>
</cp:coreProperties>
</file>